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55" r:id="rId2"/>
    <p:sldId id="312" r:id="rId3"/>
    <p:sldId id="313" r:id="rId4"/>
    <p:sldId id="292" r:id="rId5"/>
    <p:sldId id="314" r:id="rId6"/>
    <p:sldId id="288" r:id="rId7"/>
    <p:sldId id="322" r:id="rId8"/>
    <p:sldId id="293" r:id="rId9"/>
    <p:sldId id="323" r:id="rId10"/>
    <p:sldId id="349" r:id="rId11"/>
    <p:sldId id="331" r:id="rId12"/>
    <p:sldId id="350" r:id="rId13"/>
    <p:sldId id="344" r:id="rId14"/>
    <p:sldId id="356" r:id="rId15"/>
    <p:sldId id="357" r:id="rId16"/>
  </p:sldIdLst>
  <p:sldSz cx="12192000" cy="6858000"/>
  <p:notesSz cx="6858000" cy="9144000"/>
  <p:embeddedFontLst>
    <p:embeddedFont>
      <p:font typeface="方正大标宋简体" panose="03000509000000000000" pitchFamily="66" charset="-122"/>
      <p:regular r:id="rId19"/>
    </p:embeddedFont>
    <p:embeddedFont>
      <p:font typeface="方正启体简体" panose="03000509000000000000" pitchFamily="66" charset="-122"/>
      <p:regular r:id="rId20"/>
    </p:embeddedFont>
    <p:embeddedFont>
      <p:font typeface="锐字真言体免费商用" panose="02010600030101010101" pitchFamily="2" charset="-122"/>
      <p:regular r:id="rId21"/>
    </p:embeddedFont>
    <p:embeddedFont>
      <p:font typeface="等线" panose="02010600030101010101" pitchFamily="2" charset="-122"/>
      <p:regular r:id="rId22"/>
      <p:bold r:id="rId23"/>
    </p:embeddedFont>
    <p:embeddedFont>
      <p:font typeface="华文仿宋" panose="02010600040101010101" pitchFamily="2" charset="-122"/>
      <p:regular r:id="rId24"/>
    </p:embeddedFont>
    <p:embeddedFont>
      <p:font typeface="华文仿宋" panose="02010600040101010101" pitchFamily="2" charset="-122"/>
      <p:regular r:id="rId24"/>
    </p:embeddedFont>
    <p:embeddedFont>
      <p:font typeface="微软雅黑" panose="020B0503020204020204" pitchFamily="34" charset="-122"/>
      <p:regular r:id="rId25"/>
      <p:bold r:id="rId26"/>
    </p:embeddedFont>
    <p:embeddedFont>
      <p:font typeface="Arial Black" panose="020B0604020202020204" pitchFamily="34" charset="0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A6ED6C41-FDCD-4779-9DF0-0D8192ADE7BD}">
          <p14:sldIdLst>
            <p14:sldId id="355"/>
          </p14:sldIdLst>
        </p14:section>
        <p14:section name="目录页" id="{D20D026C-BAA9-433F-A172-399A9AE336D3}">
          <p14:sldIdLst>
            <p14:sldId id="312"/>
          </p14:sldIdLst>
        </p14:section>
        <p14:section name="项目简介" id="{66FDEE55-A278-419F-BF0B-43649D17E9DC}">
          <p14:sldIdLst>
            <p14:sldId id="313"/>
            <p14:sldId id="292"/>
          </p14:sldIdLst>
        </p14:section>
        <p14:section name="研究现状" id="{03240DC0-AEEF-4EC4-B1A6-DFCBB9E9BF8E}">
          <p14:sldIdLst>
            <p14:sldId id="314"/>
            <p14:sldId id="288"/>
          </p14:sldIdLst>
        </p14:section>
        <p14:section name="研究内容" id="{7664526A-D524-4F09-900B-96B8BD41B1BE}">
          <p14:sldIdLst>
            <p14:sldId id="322"/>
            <p14:sldId id="293"/>
          </p14:sldIdLst>
        </p14:section>
        <p14:section name="研究成果" id="{EAEBCC48-F1E9-4234-B99C-E974C035E08A}">
          <p14:sldIdLst>
            <p14:sldId id="323"/>
            <p14:sldId id="349"/>
          </p14:sldIdLst>
        </p14:section>
        <p14:section name="项目总结" id="{4846D662-469B-9749-AFD2-403C1B77B29E}">
          <p14:sldIdLst>
            <p14:sldId id="331"/>
            <p14:sldId id="350"/>
          </p14:sldIdLst>
        </p14:section>
        <p14:section name="参考文献" id="{DB63D946-FBFF-4608-A229-5DA5CA196C27}">
          <p14:sldIdLst>
            <p14:sldId id="344"/>
          </p14:sldIdLst>
        </p14:section>
        <p14:section name="结束页" id="{E270E98B-B112-43E5-8279-DB9A0C6D2803}">
          <p14:sldIdLst>
            <p14:sldId id="356"/>
            <p14:sldId id="3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3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72" userDrawn="1">
          <p15:clr>
            <a:srgbClr val="A4A3A4"/>
          </p15:clr>
        </p15:guide>
        <p15:guide id="4" pos="7400" userDrawn="1">
          <p15:clr>
            <a:srgbClr val="A4A3A4"/>
          </p15:clr>
        </p15:guide>
        <p15:guide id="5" orient="horz" pos="464" userDrawn="1">
          <p15:clr>
            <a:srgbClr val="A4A3A4"/>
          </p15:clr>
        </p15:guide>
        <p15:guide id="6" orient="horz" pos="576" userDrawn="1">
          <p15:clr>
            <a:srgbClr val="A4A3A4"/>
          </p15:clr>
        </p15:guide>
        <p15:guide id="7" orient="horz" pos="4216" userDrawn="1">
          <p15:clr>
            <a:srgbClr val="A4A3A4"/>
          </p15:clr>
        </p15:guide>
        <p15:guide id="8" orient="horz" pos="41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唐 麒" initials="唐" lastIdx="5" clrIdx="0">
    <p:extLst>
      <p:ext uri="{19B8F6BF-5375-455C-9EA6-DF929625EA0E}">
        <p15:presenceInfo xmlns:p15="http://schemas.microsoft.com/office/powerpoint/2012/main" userId="e8f9199729cdb0f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F7F7F7"/>
    <a:srgbClr val="FFFFFF"/>
    <a:srgbClr val="2E528E"/>
    <a:srgbClr val="538234"/>
    <a:srgbClr val="BE0000"/>
    <a:srgbClr val="676767"/>
    <a:srgbClr val="EAEAEA"/>
    <a:srgbClr val="FFFF00"/>
    <a:srgbClr val="C5D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65" autoAdjust="0"/>
    <p:restoredTop sz="87777" autoAdjust="0"/>
  </p:normalViewPr>
  <p:slideViewPr>
    <p:cSldViewPr snapToGrid="0" showGuides="1">
      <p:cViewPr>
        <p:scale>
          <a:sx n="81" d="100"/>
          <a:sy n="81" d="100"/>
        </p:scale>
        <p:origin x="2440" y="1592"/>
      </p:cViewPr>
      <p:guideLst>
        <p:guide orient="horz" pos="2336"/>
        <p:guide pos="3840"/>
        <p:guide pos="272"/>
        <p:guide pos="7400"/>
        <p:guide orient="horz" pos="464"/>
        <p:guide orient="horz" pos="576"/>
        <p:guide orient="horz" pos="4216"/>
        <p:guide orient="horz" pos="41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3398"/>
    </p:cViewPr>
  </p:sorterViewPr>
  <p:notesViewPr>
    <p:cSldViewPr snapToGrid="0">
      <p:cViewPr varScale="1">
        <p:scale>
          <a:sx n="52" d="100"/>
          <a:sy n="52" d="100"/>
        </p:scale>
        <p:origin x="294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747BD-CE08-42C8-BC7A-F0029713B92F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5E123-0104-4188-8762-97427AB72E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g>
</file>

<file path=ppt/media/image18.pn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3.jpg>
</file>

<file path=ppt/media/image4.jpe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25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657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177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3117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1192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847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0142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694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361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3884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619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709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5606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515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microsoft.com/office/2007/relationships/hdphoto" Target="../media/hdphoto1.wdp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Relationship Id="rId5" Type="http://schemas.microsoft.com/office/2007/relationships/hdphoto" Target="../media/hdphoto4.wdp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Relationship Id="rId5" Type="http://schemas.microsoft.com/office/2007/relationships/hdphoto" Target="../media/hdphoto5.wdp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Relationship Id="rId5" Type="http://schemas.microsoft.com/office/2007/relationships/hdphoto" Target="../media/hdphoto6.wdp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Relationship Id="rId5" Type="http://schemas.microsoft.com/office/2007/relationships/hdphoto" Target="../media/hdphoto7.wdp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C4DC419-C2A2-F5B0-1326-BC20AA0146BB}"/>
              </a:ext>
            </a:extLst>
          </p:cNvPr>
          <p:cNvSpPr>
            <a:spLocks/>
          </p:cNvSpPr>
          <p:nvPr userDrawn="1"/>
        </p:nvSpPr>
        <p:spPr>
          <a:xfrm>
            <a:off x="3059997" y="-1564"/>
            <a:ext cx="3060000" cy="2286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5E18CE3-A4E7-4C2D-6610-C74045E94281}"/>
              </a:ext>
            </a:extLst>
          </p:cNvPr>
          <p:cNvSpPr>
            <a:spLocks/>
          </p:cNvSpPr>
          <p:nvPr userDrawn="1"/>
        </p:nvSpPr>
        <p:spPr>
          <a:xfrm>
            <a:off x="3056070" y="2277253"/>
            <a:ext cx="3060000" cy="2286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4A9818A-2B61-4741-EA91-F2F0A7CBE445}"/>
              </a:ext>
            </a:extLst>
          </p:cNvPr>
          <p:cNvSpPr>
            <a:spLocks/>
          </p:cNvSpPr>
          <p:nvPr userDrawn="1"/>
        </p:nvSpPr>
        <p:spPr>
          <a:xfrm>
            <a:off x="9154495" y="0"/>
            <a:ext cx="3060000" cy="2286000"/>
          </a:xfrm>
          <a:prstGeom prst="rect">
            <a:avLst/>
          </a:prstGeom>
          <a:blipFill dpi="0" rotWithShape="1">
            <a:blip r:embed="rId4"/>
            <a:srcRect/>
            <a:stretch>
              <a:fillRect l="-14705" t="-9842" r="-2941" b="-39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D116590-3D68-1EE6-A05B-894C22C416A7}"/>
              </a:ext>
            </a:extLst>
          </p:cNvPr>
          <p:cNvSpPr>
            <a:spLocks/>
          </p:cNvSpPr>
          <p:nvPr userDrawn="1"/>
        </p:nvSpPr>
        <p:spPr>
          <a:xfrm>
            <a:off x="3059993" y="4568872"/>
            <a:ext cx="3060000" cy="2286000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350546C-2142-A366-39F0-77C74A6D20FF}"/>
              </a:ext>
            </a:extLst>
          </p:cNvPr>
          <p:cNvSpPr>
            <a:spLocks/>
          </p:cNvSpPr>
          <p:nvPr userDrawn="1"/>
        </p:nvSpPr>
        <p:spPr>
          <a:xfrm>
            <a:off x="6116066" y="4565744"/>
            <a:ext cx="3060000" cy="2286000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D1F7DA3-FCB7-3170-D31D-291A75ED6E45}"/>
              </a:ext>
            </a:extLst>
          </p:cNvPr>
          <p:cNvSpPr/>
          <p:nvPr userDrawn="1"/>
        </p:nvSpPr>
        <p:spPr>
          <a:xfrm>
            <a:off x="9168120" y="4565744"/>
            <a:ext cx="3060000" cy="2286000"/>
          </a:xfrm>
          <a:prstGeom prst="rect">
            <a:avLst/>
          </a:prstGeom>
          <a:blipFill dpi="0" rotWithShape="1">
            <a:blip r:embed="rId7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A3A856B-416E-8893-AF33-77FDD6720989}"/>
              </a:ext>
            </a:extLst>
          </p:cNvPr>
          <p:cNvSpPr/>
          <p:nvPr userDrawn="1"/>
        </p:nvSpPr>
        <p:spPr>
          <a:xfrm>
            <a:off x="9156243" y="2286555"/>
            <a:ext cx="3060000" cy="2286000"/>
          </a:xfrm>
          <a:prstGeom prst="rect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2F5E85C1-ED9B-B3ED-FBF5-3591825DA814}"/>
              </a:ext>
            </a:extLst>
          </p:cNvPr>
          <p:cNvSpPr>
            <a:spLocks/>
          </p:cNvSpPr>
          <p:nvPr userDrawn="1"/>
        </p:nvSpPr>
        <p:spPr>
          <a:xfrm>
            <a:off x="6108934" y="5064"/>
            <a:ext cx="3060000" cy="2286000"/>
          </a:xfrm>
          <a:prstGeom prst="rect">
            <a:avLst/>
          </a:prstGeom>
          <a:blipFill dpi="0" rotWithShape="1">
            <a:blip r:embed="rId9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E7FC8B4-161A-183C-66B4-CF48BC92B2A8}"/>
              </a:ext>
            </a:extLst>
          </p:cNvPr>
          <p:cNvSpPr/>
          <p:nvPr userDrawn="1"/>
        </p:nvSpPr>
        <p:spPr>
          <a:xfrm>
            <a:off x="6102828" y="2285817"/>
            <a:ext cx="3060000" cy="2286000"/>
          </a:xfrm>
          <a:prstGeom prst="rect">
            <a:avLst/>
          </a:prstGeom>
          <a:blipFill dpi="0" rotWithShape="1">
            <a:blip r:embed="rId10"/>
            <a:srcRect/>
            <a:stretch>
              <a:fillRect l="-1177" t="-2756" r="-1177" b="-275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F2206F1-689F-0D5C-5150-7BB556958C0C}"/>
              </a:ext>
            </a:extLst>
          </p:cNvPr>
          <p:cNvSpPr/>
          <p:nvPr userDrawn="1"/>
        </p:nvSpPr>
        <p:spPr>
          <a:xfrm>
            <a:off x="-47995" y="-9926"/>
            <a:ext cx="12276115" cy="6868799"/>
          </a:xfrm>
          <a:prstGeom prst="rect">
            <a:avLst/>
          </a:prstGeom>
          <a:gradFill flip="none" rotWithShape="1">
            <a:gsLst>
              <a:gs pos="43000">
                <a:schemeClr val="bg1">
                  <a:alpha val="93881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3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8" name="Freeform 5">
            <a:extLst>
              <a:ext uri="{FF2B5EF4-FFF2-40B4-BE49-F238E27FC236}">
                <a16:creationId xmlns:a16="http://schemas.microsoft.com/office/drawing/2014/main" id="{90334A3A-0E33-C4CE-8727-123EC45C4A2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1315757" y="1969463"/>
            <a:ext cx="6717325" cy="6717325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3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D57B0013-E81B-8484-3AFE-1097F1BA8822}"/>
              </a:ext>
            </a:extLst>
          </p:cNvPr>
          <p:cNvGrpSpPr/>
          <p:nvPr userDrawn="1"/>
        </p:nvGrpSpPr>
        <p:grpSpPr>
          <a:xfrm>
            <a:off x="6975309" y="2305721"/>
            <a:ext cx="279667" cy="257275"/>
            <a:chOff x="7236188" y="2930674"/>
            <a:chExt cx="654981" cy="602537"/>
          </a:xfrm>
        </p:grpSpPr>
        <p:sp>
          <p:nvSpPr>
            <p:cNvPr id="65" name="Freeform 138">
              <a:extLst>
                <a:ext uri="{FF2B5EF4-FFF2-40B4-BE49-F238E27FC236}">
                  <a16:creationId xmlns:a16="http://schemas.microsoft.com/office/drawing/2014/main" id="{9542F218-D607-512F-7ABA-4B7EA1F44CDC}"/>
                </a:ext>
              </a:extLst>
            </p:cNvPr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39">
              <a:extLst>
                <a:ext uri="{FF2B5EF4-FFF2-40B4-BE49-F238E27FC236}">
                  <a16:creationId xmlns:a16="http://schemas.microsoft.com/office/drawing/2014/main" id="{4F91A0D8-9521-A0DC-FC24-3B42CD09575C}"/>
                </a:ext>
              </a:extLst>
            </p:cNvPr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40">
              <a:extLst>
                <a:ext uri="{FF2B5EF4-FFF2-40B4-BE49-F238E27FC236}">
                  <a16:creationId xmlns:a16="http://schemas.microsoft.com/office/drawing/2014/main" id="{EC978398-232C-3DA5-A53D-F3A6C516781A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>
              <a:extLst>
                <a:ext uri="{FF2B5EF4-FFF2-40B4-BE49-F238E27FC236}">
                  <a16:creationId xmlns:a16="http://schemas.microsoft.com/office/drawing/2014/main" id="{80D83161-31F5-85F4-E11C-E7791E90A714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>
              <a:extLst>
                <a:ext uri="{FF2B5EF4-FFF2-40B4-BE49-F238E27FC236}">
                  <a16:creationId xmlns:a16="http://schemas.microsoft.com/office/drawing/2014/main" id="{76713592-BEE5-5A05-4B95-75BD8D3CEA86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>
              <a:extLst>
                <a:ext uri="{FF2B5EF4-FFF2-40B4-BE49-F238E27FC236}">
                  <a16:creationId xmlns:a16="http://schemas.microsoft.com/office/drawing/2014/main" id="{A4FA9537-6223-C404-04E2-64D0D0062787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>
              <a:extLst>
                <a:ext uri="{FF2B5EF4-FFF2-40B4-BE49-F238E27FC236}">
                  <a16:creationId xmlns:a16="http://schemas.microsoft.com/office/drawing/2014/main" id="{29DA65A3-D288-537F-D40F-890C4CFC648F}"/>
                </a:ext>
              </a:extLst>
            </p:cNvPr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>
              <a:extLst>
                <a:ext uri="{FF2B5EF4-FFF2-40B4-BE49-F238E27FC236}">
                  <a16:creationId xmlns:a16="http://schemas.microsoft.com/office/drawing/2014/main" id="{491AAB39-B9CB-8D0A-9D08-14E6EC955C0E}"/>
                </a:ext>
              </a:extLst>
            </p:cNvPr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>
              <a:extLst>
                <a:ext uri="{FF2B5EF4-FFF2-40B4-BE49-F238E27FC236}">
                  <a16:creationId xmlns:a16="http://schemas.microsoft.com/office/drawing/2014/main" id="{4F9657F1-5108-F824-055E-B50E30A02617}"/>
                </a:ext>
              </a:extLst>
            </p:cNvPr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>
              <a:extLst>
                <a:ext uri="{FF2B5EF4-FFF2-40B4-BE49-F238E27FC236}">
                  <a16:creationId xmlns:a16="http://schemas.microsoft.com/office/drawing/2014/main" id="{CDD58042-6C3D-344D-33B2-A9E60387C975}"/>
                </a:ext>
              </a:extLst>
            </p:cNvPr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>
              <a:extLst>
                <a:ext uri="{FF2B5EF4-FFF2-40B4-BE49-F238E27FC236}">
                  <a16:creationId xmlns:a16="http://schemas.microsoft.com/office/drawing/2014/main" id="{3D18BE94-C134-3509-4070-DCBA1CCA324E}"/>
                </a:ext>
              </a:extLst>
            </p:cNvPr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>
              <a:extLst>
                <a:ext uri="{FF2B5EF4-FFF2-40B4-BE49-F238E27FC236}">
                  <a16:creationId xmlns:a16="http://schemas.microsoft.com/office/drawing/2014/main" id="{ED252E37-8820-4F4B-40FC-B46F9749E8AF}"/>
                </a:ext>
              </a:extLst>
            </p:cNvPr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>
              <a:extLst>
                <a:ext uri="{FF2B5EF4-FFF2-40B4-BE49-F238E27FC236}">
                  <a16:creationId xmlns:a16="http://schemas.microsoft.com/office/drawing/2014/main" id="{6AF962B7-3C40-A8EF-9E33-FCB2CB2E8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>
              <a:extLst>
                <a:ext uri="{FF2B5EF4-FFF2-40B4-BE49-F238E27FC236}">
                  <a16:creationId xmlns:a16="http://schemas.microsoft.com/office/drawing/2014/main" id="{36605206-BE62-87D5-D589-9341541BF419}"/>
                </a:ext>
              </a:extLst>
            </p:cNvPr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>
              <a:extLst>
                <a:ext uri="{FF2B5EF4-FFF2-40B4-BE49-F238E27FC236}">
                  <a16:creationId xmlns:a16="http://schemas.microsoft.com/office/drawing/2014/main" id="{90A1987C-9A55-4EF3-F1C7-0D22BE2796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>
              <a:extLst>
                <a:ext uri="{FF2B5EF4-FFF2-40B4-BE49-F238E27FC236}">
                  <a16:creationId xmlns:a16="http://schemas.microsoft.com/office/drawing/2014/main" id="{CB7E01AD-F8BB-60CE-2DBC-94E2DD57ADE2}"/>
                </a:ext>
              </a:extLst>
            </p:cNvPr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>
              <a:extLst>
                <a:ext uri="{FF2B5EF4-FFF2-40B4-BE49-F238E27FC236}">
                  <a16:creationId xmlns:a16="http://schemas.microsoft.com/office/drawing/2014/main" id="{1B0AEC00-986A-D0F7-8514-5299D5B203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>
              <a:extLst>
                <a:ext uri="{FF2B5EF4-FFF2-40B4-BE49-F238E27FC236}">
                  <a16:creationId xmlns:a16="http://schemas.microsoft.com/office/drawing/2014/main" id="{8A54927A-B1B6-A9DB-73CE-5DBE552712B4}"/>
                </a:ext>
              </a:extLst>
            </p:cNvPr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>
              <a:extLst>
                <a:ext uri="{FF2B5EF4-FFF2-40B4-BE49-F238E27FC236}">
                  <a16:creationId xmlns:a16="http://schemas.microsoft.com/office/drawing/2014/main" id="{84399DCE-CAD6-F39B-E9BD-A9FD1FBC3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>
              <a:extLst>
                <a:ext uri="{FF2B5EF4-FFF2-40B4-BE49-F238E27FC236}">
                  <a16:creationId xmlns:a16="http://schemas.microsoft.com/office/drawing/2014/main" id="{E328B6FE-BAC7-939C-6F8F-FB59C37BFA1F}"/>
                </a:ext>
              </a:extLst>
            </p:cNvPr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7" name="Freeform 252">
            <a:extLst>
              <a:ext uri="{FF2B5EF4-FFF2-40B4-BE49-F238E27FC236}">
                <a16:creationId xmlns:a16="http://schemas.microsoft.com/office/drawing/2014/main" id="{2CD333E8-4BB6-464E-3303-A998782E51FC}"/>
              </a:ext>
            </a:extLst>
          </p:cNvPr>
          <p:cNvSpPr/>
          <p:nvPr userDrawn="1"/>
        </p:nvSpPr>
        <p:spPr bwMode="auto">
          <a:xfrm rot="12117341">
            <a:off x="1019915" y="2266993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88" name="直接连接符 284">
            <a:extLst>
              <a:ext uri="{FF2B5EF4-FFF2-40B4-BE49-F238E27FC236}">
                <a16:creationId xmlns:a16="http://schemas.microsoft.com/office/drawing/2014/main" id="{88730FAC-ED2A-765B-B36F-79FC5B4402DA}"/>
              </a:ext>
            </a:extLst>
          </p:cNvPr>
          <p:cNvCxnSpPr>
            <a:cxnSpLocks/>
          </p:cNvCxnSpPr>
          <p:nvPr userDrawn="1"/>
        </p:nvCxnSpPr>
        <p:spPr>
          <a:xfrm>
            <a:off x="1174748" y="2709530"/>
            <a:ext cx="59400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占位符 63">
            <a:extLst>
              <a:ext uri="{FF2B5EF4-FFF2-40B4-BE49-F238E27FC236}">
                <a16:creationId xmlns:a16="http://schemas.microsoft.com/office/drawing/2014/main" id="{1CFB0E28-1258-51AB-2429-11CAC6CC59F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2000" y="2224800"/>
            <a:ext cx="7020000" cy="2628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lang="zh-CN" altLang="en-US" sz="2400" b="0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indent="0">
              <a:buNone/>
            </a:pP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北京交通大学软件学院本科毕设争优答辩</a:t>
            </a:r>
          </a:p>
        </p:txBody>
      </p:sp>
      <p:pic>
        <p:nvPicPr>
          <p:cNvPr id="89" name="图片 88">
            <a:extLst>
              <a:ext uri="{FF2B5EF4-FFF2-40B4-BE49-F238E27FC236}">
                <a16:creationId xmlns:a16="http://schemas.microsoft.com/office/drawing/2014/main" id="{161E8964-C776-EDE7-A962-9324F51C917F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95" y="439399"/>
            <a:ext cx="3079579" cy="828000"/>
          </a:xfrm>
          <a:prstGeom prst="rect">
            <a:avLst/>
          </a:prstGeom>
        </p:spPr>
      </p:pic>
      <p:sp>
        <p:nvSpPr>
          <p:cNvPr id="94" name="矩形 93">
            <a:extLst>
              <a:ext uri="{FF2B5EF4-FFF2-40B4-BE49-F238E27FC236}">
                <a16:creationId xmlns:a16="http://schemas.microsoft.com/office/drawing/2014/main" id="{7311CCF4-3EFA-D5C2-935A-840292383A98}"/>
              </a:ext>
            </a:extLst>
          </p:cNvPr>
          <p:cNvSpPr/>
          <p:nvPr userDrawn="1"/>
        </p:nvSpPr>
        <p:spPr>
          <a:xfrm>
            <a:off x="5680038" y="5027687"/>
            <a:ext cx="6544235" cy="1846659"/>
          </a:xfrm>
          <a:prstGeom prst="rect">
            <a:avLst/>
          </a:prstGeom>
          <a:blipFill>
            <a:blip r:embed="rId12">
              <a:alphaModFix amt="40000"/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52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标题 1"/>
          <p:cNvSpPr>
            <a:spLocks noGrp="1"/>
          </p:cNvSpPr>
          <p:nvPr>
            <p:ph type="title"/>
          </p:nvPr>
        </p:nvSpPr>
        <p:spPr>
          <a:xfrm>
            <a:off x="471903" y="113413"/>
            <a:ext cx="8885991" cy="537471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61" name="图片 60">
            <a:extLst>
              <a:ext uri="{FF2B5EF4-FFF2-40B4-BE49-F238E27FC236}">
                <a16:creationId xmlns:a16="http://schemas.microsoft.com/office/drawing/2014/main" id="{98BE9A6A-DF49-5650-3CAD-D79929DE94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6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405E75DA-16FA-D28F-C1FC-2BDBAB0CA8BB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87" name="标题 1">
            <a:extLst>
              <a:ext uri="{FF2B5EF4-FFF2-40B4-BE49-F238E27FC236}">
                <a16:creationId xmlns:a16="http://schemas.microsoft.com/office/drawing/2014/main" id="{8A654CEE-D828-4972-B1D8-1A378AAFBD0F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88" name="标题 1">
            <a:extLst>
              <a:ext uri="{FF2B5EF4-FFF2-40B4-BE49-F238E27FC236}">
                <a16:creationId xmlns:a16="http://schemas.microsoft.com/office/drawing/2014/main" id="{578A2356-454D-9469-D2A6-5182582686D0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89" name="标题 1">
            <a:extLst>
              <a:ext uri="{FF2B5EF4-FFF2-40B4-BE49-F238E27FC236}">
                <a16:creationId xmlns:a16="http://schemas.microsoft.com/office/drawing/2014/main" id="{4C0496D6-BC16-3DB0-705D-B932361CAE71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0F780B83-B1DF-7A3B-42A3-82340ED36677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</a:rPr>
              <a:t>项目简介</a:t>
            </a:r>
          </a:p>
        </p:txBody>
      </p:sp>
      <p:pic>
        <p:nvPicPr>
          <p:cNvPr id="92" name="图片 91">
            <a:extLst>
              <a:ext uri="{FF2B5EF4-FFF2-40B4-BE49-F238E27FC236}">
                <a16:creationId xmlns:a16="http://schemas.microsoft.com/office/drawing/2014/main" id="{F3CEC4D5-6E9F-8627-1B02-E6386734CBE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115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194454D9-F2C7-C3BD-E5EA-EFD383AD3581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相关工作</a:t>
            </a:r>
          </a:p>
        </p:txBody>
      </p:sp>
      <p:sp>
        <p:nvSpPr>
          <p:cNvPr id="87" name="标题 1">
            <a:extLst>
              <a:ext uri="{FF2B5EF4-FFF2-40B4-BE49-F238E27FC236}">
                <a16:creationId xmlns:a16="http://schemas.microsoft.com/office/drawing/2014/main" id="{9EB01511-E783-81AE-1E41-1C9A4F2E8670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88" name="标题 1">
            <a:extLst>
              <a:ext uri="{FF2B5EF4-FFF2-40B4-BE49-F238E27FC236}">
                <a16:creationId xmlns:a16="http://schemas.microsoft.com/office/drawing/2014/main" id="{1884D429-8255-9001-43BC-1C2960891F5D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89" name="标题 1">
            <a:extLst>
              <a:ext uri="{FF2B5EF4-FFF2-40B4-BE49-F238E27FC236}">
                <a16:creationId xmlns:a16="http://schemas.microsoft.com/office/drawing/2014/main" id="{F81DBB20-E75A-A2ED-282C-ED26EC6D6D7E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5CE326A2-40A6-15EB-C1D5-0CE43425ED19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  <p:pic>
        <p:nvPicPr>
          <p:cNvPr id="92" name="图片 91">
            <a:extLst>
              <a:ext uri="{FF2B5EF4-FFF2-40B4-BE49-F238E27FC236}">
                <a16:creationId xmlns:a16="http://schemas.microsoft.com/office/drawing/2014/main" id="{06EFF69D-2FC2-1823-C6AC-9EF2243038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512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8CA6EC55-9F0B-4D31-C7B2-DA0DB1C75A72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87" name="标题 1">
            <a:extLst>
              <a:ext uri="{FF2B5EF4-FFF2-40B4-BE49-F238E27FC236}">
                <a16:creationId xmlns:a16="http://schemas.microsoft.com/office/drawing/2014/main" id="{E4D105D4-CB74-4B4A-B410-323E0FCDE3E2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研究内容</a:t>
            </a:r>
          </a:p>
        </p:txBody>
      </p:sp>
      <p:sp>
        <p:nvSpPr>
          <p:cNvPr id="88" name="标题 1">
            <a:extLst>
              <a:ext uri="{FF2B5EF4-FFF2-40B4-BE49-F238E27FC236}">
                <a16:creationId xmlns:a16="http://schemas.microsoft.com/office/drawing/2014/main" id="{8A63C13E-8351-F740-7AE3-E0EDC6CA10BD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89" name="标题 1">
            <a:extLst>
              <a:ext uri="{FF2B5EF4-FFF2-40B4-BE49-F238E27FC236}">
                <a16:creationId xmlns:a16="http://schemas.microsoft.com/office/drawing/2014/main" id="{DCDDCEC7-DC42-552F-D897-710ED679C942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4D324469-68CF-ABE7-89FF-DFE633EF6EFF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  <p:pic>
        <p:nvPicPr>
          <p:cNvPr id="92" name="图片 91">
            <a:extLst>
              <a:ext uri="{FF2B5EF4-FFF2-40B4-BE49-F238E27FC236}">
                <a16:creationId xmlns:a16="http://schemas.microsoft.com/office/drawing/2014/main" id="{67CCBD3B-CB8B-4378-E54D-736353EDF52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1773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CB4FF42E-B290-3CD0-90A5-7C4B2BDF4EE9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87" name="标题 1">
            <a:extLst>
              <a:ext uri="{FF2B5EF4-FFF2-40B4-BE49-F238E27FC236}">
                <a16:creationId xmlns:a16="http://schemas.microsoft.com/office/drawing/2014/main" id="{11AE4540-99DB-655E-E215-AFEBBB106B04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88" name="标题 1">
            <a:extLst>
              <a:ext uri="{FF2B5EF4-FFF2-40B4-BE49-F238E27FC236}">
                <a16:creationId xmlns:a16="http://schemas.microsoft.com/office/drawing/2014/main" id="{51728B6F-EB10-2B41-A86F-0FDD662930EB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研究成果</a:t>
            </a:r>
          </a:p>
        </p:txBody>
      </p:sp>
      <p:sp>
        <p:nvSpPr>
          <p:cNvPr id="89" name="标题 1">
            <a:extLst>
              <a:ext uri="{FF2B5EF4-FFF2-40B4-BE49-F238E27FC236}">
                <a16:creationId xmlns:a16="http://schemas.microsoft.com/office/drawing/2014/main" id="{CA5488E1-34B6-3DEF-9B05-12007B5AEAB8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F2064B4E-C531-E5A4-B372-32CC85EFB8EC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  <p:pic>
        <p:nvPicPr>
          <p:cNvPr id="92" name="图片 91">
            <a:extLst>
              <a:ext uri="{FF2B5EF4-FFF2-40B4-BE49-F238E27FC236}">
                <a16:creationId xmlns:a16="http://schemas.microsoft.com/office/drawing/2014/main" id="{DF07DB90-5873-03FA-C9B4-3283DAEF39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486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C111ACB5-DFBC-4405-A02E-F6D4D85DC5F2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87" name="标题 1">
            <a:extLst>
              <a:ext uri="{FF2B5EF4-FFF2-40B4-BE49-F238E27FC236}">
                <a16:creationId xmlns:a16="http://schemas.microsoft.com/office/drawing/2014/main" id="{D9469C41-D0C1-30F4-B572-09CA0E8C8254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88" name="标题 1">
            <a:extLst>
              <a:ext uri="{FF2B5EF4-FFF2-40B4-BE49-F238E27FC236}">
                <a16:creationId xmlns:a16="http://schemas.microsoft.com/office/drawing/2014/main" id="{0A0BC3EC-8332-DDEF-48B1-4839012954E5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89" name="标题 1">
            <a:extLst>
              <a:ext uri="{FF2B5EF4-FFF2-40B4-BE49-F238E27FC236}">
                <a16:creationId xmlns:a16="http://schemas.microsoft.com/office/drawing/2014/main" id="{8BDB4C44-7B49-F6BB-21D8-33DBA65EA3F2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项目总结</a:t>
            </a: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905F5C8E-94EB-8B68-C50C-B345352BFD6E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  <p:pic>
        <p:nvPicPr>
          <p:cNvPr id="92" name="图片 91">
            <a:extLst>
              <a:ext uri="{FF2B5EF4-FFF2-40B4-BE49-F238E27FC236}">
                <a16:creationId xmlns:a16="http://schemas.microsoft.com/office/drawing/2014/main" id="{900A0186-2ACC-DC85-90CF-8E0ABF6E02F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289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标题 1"/>
          <p:cNvSpPr>
            <a:spLocks noGrp="1"/>
          </p:cNvSpPr>
          <p:nvPr>
            <p:ph type="title"/>
          </p:nvPr>
        </p:nvSpPr>
        <p:spPr>
          <a:xfrm>
            <a:off x="471903" y="113413"/>
            <a:ext cx="8885991" cy="537471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59482CE8-702E-508E-0000-CD938E0F46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6533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3F1079EB-A234-CEE3-F033-82B406299BF9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70" name="标题 1">
            <a:extLst>
              <a:ext uri="{FF2B5EF4-FFF2-40B4-BE49-F238E27FC236}">
                <a16:creationId xmlns:a16="http://schemas.microsoft.com/office/drawing/2014/main" id="{A2B11894-C6DE-9202-E85D-2F1347EE36DC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71" name="标题 1">
            <a:extLst>
              <a:ext uri="{FF2B5EF4-FFF2-40B4-BE49-F238E27FC236}">
                <a16:creationId xmlns:a16="http://schemas.microsoft.com/office/drawing/2014/main" id="{35AC7CE7-47BB-AB13-AE46-9FECE6EC7735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72" name="标题 1">
            <a:extLst>
              <a:ext uri="{FF2B5EF4-FFF2-40B4-BE49-F238E27FC236}">
                <a16:creationId xmlns:a16="http://schemas.microsoft.com/office/drawing/2014/main" id="{F126F552-8BFB-629B-2D2B-F30720A7775E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kern="1200" dirty="0">
                <a:solidFill>
                  <a:schemeClr val="bg2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73" name="标题 1">
            <a:extLst>
              <a:ext uri="{FF2B5EF4-FFF2-40B4-BE49-F238E27FC236}">
                <a16:creationId xmlns:a16="http://schemas.microsoft.com/office/drawing/2014/main" id="{645B6694-43AE-34F6-5761-0AC17DA53A01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</a:rPr>
              <a:t>项目简介</a:t>
            </a:r>
          </a:p>
        </p:txBody>
      </p:sp>
      <p:pic>
        <p:nvPicPr>
          <p:cNvPr id="66" name="图片 65">
            <a:extLst>
              <a:ext uri="{FF2B5EF4-FFF2-40B4-BE49-F238E27FC236}">
                <a16:creationId xmlns:a16="http://schemas.microsoft.com/office/drawing/2014/main" id="{741A62BE-D12A-07DE-3BDA-F412D78F14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684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  <p:sp>
        <p:nvSpPr>
          <p:cNvPr id="66" name="标题 1">
            <a:extLst>
              <a:ext uri="{FF2B5EF4-FFF2-40B4-BE49-F238E27FC236}">
                <a16:creationId xmlns:a16="http://schemas.microsoft.com/office/drawing/2014/main" id="{3A624045-33BA-4A90-F68C-A601F78E72FD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相关工作</a:t>
            </a:r>
          </a:p>
        </p:txBody>
      </p:sp>
      <p:sp>
        <p:nvSpPr>
          <p:cNvPr id="67" name="标题 1">
            <a:extLst>
              <a:ext uri="{FF2B5EF4-FFF2-40B4-BE49-F238E27FC236}">
                <a16:creationId xmlns:a16="http://schemas.microsoft.com/office/drawing/2014/main" id="{9CB5DFC9-823D-4E31-73DC-30A372987ECE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68" name="标题 1">
            <a:extLst>
              <a:ext uri="{FF2B5EF4-FFF2-40B4-BE49-F238E27FC236}">
                <a16:creationId xmlns:a16="http://schemas.microsoft.com/office/drawing/2014/main" id="{7D8DC382-F0E7-30FF-7BAE-78D9DE878330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74" name="标题 1">
            <a:extLst>
              <a:ext uri="{FF2B5EF4-FFF2-40B4-BE49-F238E27FC236}">
                <a16:creationId xmlns:a16="http://schemas.microsoft.com/office/drawing/2014/main" id="{106C0D5D-7836-FA5A-9C4B-E3D8179C08A7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75" name="标题 1">
            <a:extLst>
              <a:ext uri="{FF2B5EF4-FFF2-40B4-BE49-F238E27FC236}">
                <a16:creationId xmlns:a16="http://schemas.microsoft.com/office/drawing/2014/main" id="{3158BF67-911A-BEED-C876-2D48A397F27E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867F1B29-B8BE-C63C-6823-782AC229E9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8846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CC944A4B-76CD-1D0B-6A40-C5E13289336A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70" name="标题 1">
            <a:extLst>
              <a:ext uri="{FF2B5EF4-FFF2-40B4-BE49-F238E27FC236}">
                <a16:creationId xmlns:a16="http://schemas.microsoft.com/office/drawing/2014/main" id="{8C6AC6E7-C262-8F5F-F208-83FF9E151E9F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研究内容</a:t>
            </a:r>
          </a:p>
        </p:txBody>
      </p:sp>
      <p:sp>
        <p:nvSpPr>
          <p:cNvPr id="71" name="标题 1">
            <a:extLst>
              <a:ext uri="{FF2B5EF4-FFF2-40B4-BE49-F238E27FC236}">
                <a16:creationId xmlns:a16="http://schemas.microsoft.com/office/drawing/2014/main" id="{FE3D126A-17A8-76BB-FCB4-9D86D743D837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72" name="标题 1">
            <a:extLst>
              <a:ext uri="{FF2B5EF4-FFF2-40B4-BE49-F238E27FC236}">
                <a16:creationId xmlns:a16="http://schemas.microsoft.com/office/drawing/2014/main" id="{CBB024CA-0361-17B8-3511-DBEFDBFE1F04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73" name="标题 1">
            <a:extLst>
              <a:ext uri="{FF2B5EF4-FFF2-40B4-BE49-F238E27FC236}">
                <a16:creationId xmlns:a16="http://schemas.microsoft.com/office/drawing/2014/main" id="{470310FC-3903-628E-BAF3-6ED12AD728D3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  <p:pic>
        <p:nvPicPr>
          <p:cNvPr id="66" name="图片 65">
            <a:extLst>
              <a:ext uri="{FF2B5EF4-FFF2-40B4-BE49-F238E27FC236}">
                <a16:creationId xmlns:a16="http://schemas.microsoft.com/office/drawing/2014/main" id="{5CA3DCCA-FFE3-54D8-6546-FC4A07E8D0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547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094E2C4-E314-3344-B4E0-35CB9B1CA2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27" t="18318" b="25134"/>
          <a:stretch/>
        </p:blipFill>
        <p:spPr>
          <a:xfrm>
            <a:off x="15865" y="0"/>
            <a:ext cx="12127690" cy="3626380"/>
          </a:xfrm>
          <a:prstGeom prst="rect">
            <a:avLst/>
          </a:prstGeom>
        </p:spPr>
      </p:pic>
      <p:sp>
        <p:nvSpPr>
          <p:cNvPr id="224" name="矩形 223">
            <a:extLst>
              <a:ext uri="{FF2B5EF4-FFF2-40B4-BE49-F238E27FC236}">
                <a16:creationId xmlns:a16="http://schemas.microsoft.com/office/drawing/2014/main" id="{66EC6DAC-71DF-1844-B61F-6CC403694FDF}"/>
              </a:ext>
            </a:extLst>
          </p:cNvPr>
          <p:cNvSpPr/>
          <p:nvPr userDrawn="1"/>
        </p:nvSpPr>
        <p:spPr>
          <a:xfrm>
            <a:off x="15865" y="3636205"/>
            <a:ext cx="12192000" cy="37131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Freeform 5"/>
          <p:cNvSpPr>
            <a:spLocks noEditPoints="1"/>
          </p:cNvSpPr>
          <p:nvPr userDrawn="1"/>
        </p:nvSpPr>
        <p:spPr bwMode="auto">
          <a:xfrm>
            <a:off x="-738475" y="1127997"/>
            <a:ext cx="6717325" cy="6717325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3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1" y="-15468"/>
            <a:ext cx="12192000" cy="3647668"/>
          </a:xfrm>
          <a:prstGeom prst="rect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alpha val="80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矩形 55"/>
          <p:cNvSpPr/>
          <p:nvPr userDrawn="1"/>
        </p:nvSpPr>
        <p:spPr>
          <a:xfrm>
            <a:off x="62767" y="1182113"/>
            <a:ext cx="12066466" cy="25683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6600" dirty="0">
              <a:solidFill>
                <a:schemeClr val="accent2"/>
              </a:solidFill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</p:txBody>
      </p:sp>
      <p:sp>
        <p:nvSpPr>
          <p:cNvPr id="77" name="Freeform 5"/>
          <p:cNvSpPr>
            <a:spLocks noEditPoints="1"/>
          </p:cNvSpPr>
          <p:nvPr userDrawn="1"/>
        </p:nvSpPr>
        <p:spPr bwMode="auto">
          <a:xfrm>
            <a:off x="8864985" y="-1371576"/>
            <a:ext cx="4490314" cy="4490314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标题 78"/>
          <p:cNvSpPr>
            <a:spLocks noGrp="1"/>
          </p:cNvSpPr>
          <p:nvPr>
            <p:ph type="title" hasCustomPrompt="1"/>
          </p:nvPr>
        </p:nvSpPr>
        <p:spPr>
          <a:xfrm>
            <a:off x="1516899" y="4304437"/>
            <a:ext cx="9299455" cy="1034783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r>
              <a:rPr lang="zh-CN" altLang="en-US" dirty="0"/>
              <a:t>此处为论文标题首行</a:t>
            </a:r>
            <a:br>
              <a:rPr lang="en-US" altLang="zh-CN" dirty="0"/>
            </a:br>
            <a:r>
              <a:rPr lang="zh-CN" altLang="en-US" dirty="0"/>
              <a:t>此处为论文标题第二行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10846653" y="3956596"/>
            <a:ext cx="863169" cy="1870995"/>
            <a:chOff x="10381724" y="610984"/>
            <a:chExt cx="1707860" cy="3701936"/>
          </a:xfrm>
          <a:gradFill flip="none" rotWithShape="1">
            <a:gsLst>
              <a:gs pos="0">
                <a:schemeClr val="accent2">
                  <a:tint val="66000"/>
                  <a:satMod val="160000"/>
                  <a:alpha val="13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5400000" scaled="1"/>
            <a:tileRect/>
          </a:gradFill>
        </p:grpSpPr>
        <p:sp>
          <p:nvSpPr>
            <p:cNvPr id="81" name="Freeform 6"/>
            <p:cNvSpPr>
              <a:spLocks noEditPoints="1"/>
            </p:cNvSpPr>
            <p:nvPr userDrawn="1"/>
          </p:nvSpPr>
          <p:spPr bwMode="auto">
            <a:xfrm>
              <a:off x="10381724" y="1102655"/>
              <a:ext cx="923831" cy="987592"/>
            </a:xfrm>
            <a:custGeom>
              <a:avLst/>
              <a:gdLst>
                <a:gd name="T0" fmla="*/ 0 w 733"/>
                <a:gd name="T1" fmla="*/ 606 h 783"/>
                <a:gd name="T2" fmla="*/ 39 w 733"/>
                <a:gd name="T3" fmla="*/ 497 h 783"/>
                <a:gd name="T4" fmla="*/ 75 w 733"/>
                <a:gd name="T5" fmla="*/ 468 h 783"/>
                <a:gd name="T6" fmla="*/ 131 w 733"/>
                <a:gd name="T7" fmla="*/ 438 h 783"/>
                <a:gd name="T8" fmla="*/ 293 w 733"/>
                <a:gd name="T9" fmla="*/ 312 h 783"/>
                <a:gd name="T10" fmla="*/ 356 w 733"/>
                <a:gd name="T11" fmla="*/ 267 h 783"/>
                <a:gd name="T12" fmla="*/ 377 w 733"/>
                <a:gd name="T13" fmla="*/ 206 h 783"/>
                <a:gd name="T14" fmla="*/ 365 w 733"/>
                <a:gd name="T15" fmla="*/ 130 h 783"/>
                <a:gd name="T16" fmla="*/ 438 w 733"/>
                <a:gd name="T17" fmla="*/ 46 h 783"/>
                <a:gd name="T18" fmla="*/ 570 w 733"/>
                <a:gd name="T19" fmla="*/ 16 h 783"/>
                <a:gd name="T20" fmla="*/ 608 w 733"/>
                <a:gd name="T21" fmla="*/ 6 h 783"/>
                <a:gd name="T22" fmla="*/ 676 w 733"/>
                <a:gd name="T23" fmla="*/ 63 h 783"/>
                <a:gd name="T24" fmla="*/ 630 w 733"/>
                <a:gd name="T25" fmla="*/ 163 h 783"/>
                <a:gd name="T26" fmla="*/ 568 w 733"/>
                <a:gd name="T27" fmla="*/ 210 h 783"/>
                <a:gd name="T28" fmla="*/ 539 w 733"/>
                <a:gd name="T29" fmla="*/ 265 h 783"/>
                <a:gd name="T30" fmla="*/ 540 w 733"/>
                <a:gd name="T31" fmla="*/ 313 h 783"/>
                <a:gd name="T32" fmla="*/ 607 w 733"/>
                <a:gd name="T33" fmla="*/ 301 h 783"/>
                <a:gd name="T34" fmla="*/ 696 w 733"/>
                <a:gd name="T35" fmla="*/ 314 h 783"/>
                <a:gd name="T36" fmla="*/ 701 w 733"/>
                <a:gd name="T37" fmla="*/ 375 h 783"/>
                <a:gd name="T38" fmla="*/ 636 w 733"/>
                <a:gd name="T39" fmla="*/ 396 h 783"/>
                <a:gd name="T40" fmla="*/ 540 w 733"/>
                <a:gd name="T41" fmla="*/ 412 h 783"/>
                <a:gd name="T42" fmla="*/ 524 w 733"/>
                <a:gd name="T43" fmla="*/ 429 h 783"/>
                <a:gd name="T44" fmla="*/ 500 w 733"/>
                <a:gd name="T45" fmla="*/ 497 h 783"/>
                <a:gd name="T46" fmla="*/ 516 w 733"/>
                <a:gd name="T47" fmla="*/ 518 h 783"/>
                <a:gd name="T48" fmla="*/ 571 w 733"/>
                <a:gd name="T49" fmla="*/ 508 h 783"/>
                <a:gd name="T50" fmla="*/ 705 w 733"/>
                <a:gd name="T51" fmla="*/ 572 h 783"/>
                <a:gd name="T52" fmla="*/ 705 w 733"/>
                <a:gd name="T53" fmla="*/ 636 h 783"/>
                <a:gd name="T54" fmla="*/ 661 w 733"/>
                <a:gd name="T55" fmla="*/ 704 h 783"/>
                <a:gd name="T56" fmla="*/ 615 w 733"/>
                <a:gd name="T57" fmla="*/ 715 h 783"/>
                <a:gd name="T58" fmla="*/ 527 w 733"/>
                <a:gd name="T59" fmla="*/ 628 h 783"/>
                <a:gd name="T60" fmla="*/ 504 w 733"/>
                <a:gd name="T61" fmla="*/ 550 h 783"/>
                <a:gd name="T62" fmla="*/ 495 w 733"/>
                <a:gd name="T63" fmla="*/ 525 h 783"/>
                <a:gd name="T64" fmla="*/ 477 w 733"/>
                <a:gd name="T65" fmla="*/ 561 h 783"/>
                <a:gd name="T66" fmla="*/ 436 w 733"/>
                <a:gd name="T67" fmla="*/ 654 h 783"/>
                <a:gd name="T68" fmla="*/ 269 w 733"/>
                <a:gd name="T69" fmla="*/ 779 h 783"/>
                <a:gd name="T70" fmla="*/ 225 w 733"/>
                <a:gd name="T71" fmla="*/ 773 h 783"/>
                <a:gd name="T72" fmla="*/ 236 w 733"/>
                <a:gd name="T73" fmla="*/ 731 h 783"/>
                <a:gd name="T74" fmla="*/ 295 w 733"/>
                <a:gd name="T75" fmla="*/ 663 h 783"/>
                <a:gd name="T76" fmla="*/ 407 w 733"/>
                <a:gd name="T77" fmla="*/ 505 h 783"/>
                <a:gd name="T78" fmla="*/ 412 w 733"/>
                <a:gd name="T79" fmla="*/ 488 h 783"/>
                <a:gd name="T80" fmla="*/ 410 w 733"/>
                <a:gd name="T81" fmla="*/ 470 h 783"/>
                <a:gd name="T82" fmla="*/ 393 w 733"/>
                <a:gd name="T83" fmla="*/ 471 h 783"/>
                <a:gd name="T84" fmla="*/ 199 w 733"/>
                <a:gd name="T85" fmla="*/ 550 h 783"/>
                <a:gd name="T86" fmla="*/ 135 w 733"/>
                <a:gd name="T87" fmla="*/ 597 h 783"/>
                <a:gd name="T88" fmla="*/ 117 w 733"/>
                <a:gd name="T89" fmla="*/ 618 h 783"/>
                <a:gd name="T90" fmla="*/ 0 w 733"/>
                <a:gd name="T91" fmla="*/ 610 h 783"/>
                <a:gd name="T92" fmla="*/ 0 w 733"/>
                <a:gd name="T93" fmla="*/ 606 h 783"/>
                <a:gd name="T94" fmla="*/ 127 w 733"/>
                <a:gd name="T95" fmla="*/ 469 h 783"/>
                <a:gd name="T96" fmla="*/ 130 w 733"/>
                <a:gd name="T97" fmla="*/ 475 h 783"/>
                <a:gd name="T98" fmla="*/ 156 w 733"/>
                <a:gd name="T99" fmla="*/ 473 h 783"/>
                <a:gd name="T100" fmla="*/ 401 w 733"/>
                <a:gd name="T101" fmla="*/ 390 h 783"/>
                <a:gd name="T102" fmla="*/ 421 w 733"/>
                <a:gd name="T103" fmla="*/ 335 h 783"/>
                <a:gd name="T104" fmla="*/ 382 w 733"/>
                <a:gd name="T105" fmla="*/ 330 h 783"/>
                <a:gd name="T106" fmla="*/ 378 w 733"/>
                <a:gd name="T107" fmla="*/ 331 h 783"/>
                <a:gd name="T108" fmla="*/ 145 w 733"/>
                <a:gd name="T109" fmla="*/ 453 h 783"/>
                <a:gd name="T110" fmla="*/ 127 w 733"/>
                <a:gd name="T111" fmla="*/ 469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33" h="783">
                  <a:moveTo>
                    <a:pt x="0" y="606"/>
                  </a:moveTo>
                  <a:cubicBezTo>
                    <a:pt x="13" y="570"/>
                    <a:pt x="25" y="533"/>
                    <a:pt x="39" y="497"/>
                  </a:cubicBezTo>
                  <a:cubicBezTo>
                    <a:pt x="45" y="481"/>
                    <a:pt x="57" y="473"/>
                    <a:pt x="75" y="468"/>
                  </a:cubicBezTo>
                  <a:cubicBezTo>
                    <a:pt x="95" y="463"/>
                    <a:pt x="114" y="451"/>
                    <a:pt x="131" y="438"/>
                  </a:cubicBezTo>
                  <a:cubicBezTo>
                    <a:pt x="185" y="397"/>
                    <a:pt x="239" y="354"/>
                    <a:pt x="293" y="312"/>
                  </a:cubicBezTo>
                  <a:cubicBezTo>
                    <a:pt x="314" y="296"/>
                    <a:pt x="334" y="281"/>
                    <a:pt x="356" y="267"/>
                  </a:cubicBezTo>
                  <a:cubicBezTo>
                    <a:pt x="380" y="252"/>
                    <a:pt x="383" y="231"/>
                    <a:pt x="377" y="206"/>
                  </a:cubicBezTo>
                  <a:cubicBezTo>
                    <a:pt x="372" y="181"/>
                    <a:pt x="367" y="155"/>
                    <a:pt x="365" y="130"/>
                  </a:cubicBezTo>
                  <a:cubicBezTo>
                    <a:pt x="362" y="79"/>
                    <a:pt x="387" y="54"/>
                    <a:pt x="438" y="46"/>
                  </a:cubicBezTo>
                  <a:cubicBezTo>
                    <a:pt x="482" y="39"/>
                    <a:pt x="526" y="27"/>
                    <a:pt x="570" y="16"/>
                  </a:cubicBezTo>
                  <a:cubicBezTo>
                    <a:pt x="583" y="13"/>
                    <a:pt x="595" y="8"/>
                    <a:pt x="608" y="6"/>
                  </a:cubicBezTo>
                  <a:cubicBezTo>
                    <a:pt x="651" y="0"/>
                    <a:pt x="674" y="19"/>
                    <a:pt x="676" y="63"/>
                  </a:cubicBezTo>
                  <a:cubicBezTo>
                    <a:pt x="678" y="104"/>
                    <a:pt x="660" y="137"/>
                    <a:pt x="630" y="163"/>
                  </a:cubicBezTo>
                  <a:cubicBezTo>
                    <a:pt x="610" y="179"/>
                    <a:pt x="590" y="196"/>
                    <a:pt x="568" y="210"/>
                  </a:cubicBezTo>
                  <a:cubicBezTo>
                    <a:pt x="548" y="224"/>
                    <a:pt x="537" y="240"/>
                    <a:pt x="539" y="265"/>
                  </a:cubicBezTo>
                  <a:cubicBezTo>
                    <a:pt x="540" y="280"/>
                    <a:pt x="540" y="296"/>
                    <a:pt x="540" y="313"/>
                  </a:cubicBezTo>
                  <a:cubicBezTo>
                    <a:pt x="564" y="309"/>
                    <a:pt x="585" y="303"/>
                    <a:pt x="607" y="301"/>
                  </a:cubicBezTo>
                  <a:cubicBezTo>
                    <a:pt x="637" y="298"/>
                    <a:pt x="668" y="300"/>
                    <a:pt x="696" y="314"/>
                  </a:cubicBezTo>
                  <a:cubicBezTo>
                    <a:pt x="730" y="330"/>
                    <a:pt x="733" y="356"/>
                    <a:pt x="701" y="375"/>
                  </a:cubicBezTo>
                  <a:cubicBezTo>
                    <a:pt x="682" y="386"/>
                    <a:pt x="658" y="391"/>
                    <a:pt x="636" y="396"/>
                  </a:cubicBezTo>
                  <a:cubicBezTo>
                    <a:pt x="604" y="402"/>
                    <a:pt x="571" y="405"/>
                    <a:pt x="540" y="412"/>
                  </a:cubicBezTo>
                  <a:cubicBezTo>
                    <a:pt x="533" y="413"/>
                    <a:pt x="526" y="422"/>
                    <a:pt x="524" y="429"/>
                  </a:cubicBezTo>
                  <a:cubicBezTo>
                    <a:pt x="515" y="451"/>
                    <a:pt x="508" y="474"/>
                    <a:pt x="500" y="497"/>
                  </a:cubicBezTo>
                  <a:cubicBezTo>
                    <a:pt x="493" y="514"/>
                    <a:pt x="498" y="521"/>
                    <a:pt x="516" y="518"/>
                  </a:cubicBezTo>
                  <a:cubicBezTo>
                    <a:pt x="535" y="516"/>
                    <a:pt x="553" y="510"/>
                    <a:pt x="571" y="508"/>
                  </a:cubicBezTo>
                  <a:cubicBezTo>
                    <a:pt x="635" y="500"/>
                    <a:pt x="680" y="523"/>
                    <a:pt x="705" y="572"/>
                  </a:cubicBezTo>
                  <a:cubicBezTo>
                    <a:pt x="715" y="594"/>
                    <a:pt x="716" y="615"/>
                    <a:pt x="705" y="636"/>
                  </a:cubicBezTo>
                  <a:cubicBezTo>
                    <a:pt x="691" y="659"/>
                    <a:pt x="677" y="682"/>
                    <a:pt x="661" y="704"/>
                  </a:cubicBezTo>
                  <a:cubicBezTo>
                    <a:pt x="650" y="718"/>
                    <a:pt x="633" y="719"/>
                    <a:pt x="615" y="715"/>
                  </a:cubicBezTo>
                  <a:cubicBezTo>
                    <a:pt x="568" y="703"/>
                    <a:pt x="541" y="673"/>
                    <a:pt x="527" y="628"/>
                  </a:cubicBezTo>
                  <a:cubicBezTo>
                    <a:pt x="519" y="602"/>
                    <a:pt x="512" y="576"/>
                    <a:pt x="504" y="550"/>
                  </a:cubicBezTo>
                  <a:cubicBezTo>
                    <a:pt x="502" y="543"/>
                    <a:pt x="499" y="536"/>
                    <a:pt x="495" y="525"/>
                  </a:cubicBezTo>
                  <a:cubicBezTo>
                    <a:pt x="487" y="540"/>
                    <a:pt x="482" y="551"/>
                    <a:pt x="477" y="561"/>
                  </a:cubicBezTo>
                  <a:cubicBezTo>
                    <a:pt x="463" y="592"/>
                    <a:pt x="451" y="624"/>
                    <a:pt x="436" y="654"/>
                  </a:cubicBezTo>
                  <a:cubicBezTo>
                    <a:pt x="402" y="724"/>
                    <a:pt x="341" y="760"/>
                    <a:pt x="269" y="779"/>
                  </a:cubicBezTo>
                  <a:cubicBezTo>
                    <a:pt x="255" y="783"/>
                    <a:pt x="233" y="782"/>
                    <a:pt x="225" y="773"/>
                  </a:cubicBezTo>
                  <a:cubicBezTo>
                    <a:pt x="212" y="760"/>
                    <a:pt x="227" y="743"/>
                    <a:pt x="236" y="731"/>
                  </a:cubicBezTo>
                  <a:cubicBezTo>
                    <a:pt x="254" y="707"/>
                    <a:pt x="273" y="684"/>
                    <a:pt x="295" y="663"/>
                  </a:cubicBezTo>
                  <a:cubicBezTo>
                    <a:pt x="343" y="618"/>
                    <a:pt x="383" y="567"/>
                    <a:pt x="407" y="505"/>
                  </a:cubicBezTo>
                  <a:cubicBezTo>
                    <a:pt x="409" y="500"/>
                    <a:pt x="412" y="494"/>
                    <a:pt x="412" y="488"/>
                  </a:cubicBezTo>
                  <a:cubicBezTo>
                    <a:pt x="413" y="482"/>
                    <a:pt x="413" y="474"/>
                    <a:pt x="410" y="470"/>
                  </a:cubicBezTo>
                  <a:cubicBezTo>
                    <a:pt x="408" y="467"/>
                    <a:pt x="398" y="468"/>
                    <a:pt x="393" y="471"/>
                  </a:cubicBezTo>
                  <a:cubicBezTo>
                    <a:pt x="328" y="497"/>
                    <a:pt x="263" y="524"/>
                    <a:pt x="199" y="550"/>
                  </a:cubicBezTo>
                  <a:cubicBezTo>
                    <a:pt x="174" y="561"/>
                    <a:pt x="152" y="575"/>
                    <a:pt x="135" y="597"/>
                  </a:cubicBezTo>
                  <a:cubicBezTo>
                    <a:pt x="129" y="604"/>
                    <a:pt x="123" y="611"/>
                    <a:pt x="117" y="618"/>
                  </a:cubicBezTo>
                  <a:cubicBezTo>
                    <a:pt x="76" y="666"/>
                    <a:pt x="34" y="663"/>
                    <a:pt x="0" y="610"/>
                  </a:cubicBezTo>
                  <a:cubicBezTo>
                    <a:pt x="0" y="609"/>
                    <a:pt x="0" y="607"/>
                    <a:pt x="0" y="606"/>
                  </a:cubicBezTo>
                  <a:close/>
                  <a:moveTo>
                    <a:pt x="127" y="469"/>
                  </a:moveTo>
                  <a:cubicBezTo>
                    <a:pt x="128" y="471"/>
                    <a:pt x="129" y="473"/>
                    <a:pt x="130" y="475"/>
                  </a:cubicBezTo>
                  <a:cubicBezTo>
                    <a:pt x="139" y="474"/>
                    <a:pt x="148" y="474"/>
                    <a:pt x="156" y="473"/>
                  </a:cubicBezTo>
                  <a:cubicBezTo>
                    <a:pt x="241" y="455"/>
                    <a:pt x="320" y="420"/>
                    <a:pt x="401" y="390"/>
                  </a:cubicBezTo>
                  <a:cubicBezTo>
                    <a:pt x="425" y="381"/>
                    <a:pt x="433" y="361"/>
                    <a:pt x="421" y="335"/>
                  </a:cubicBezTo>
                  <a:cubicBezTo>
                    <a:pt x="412" y="314"/>
                    <a:pt x="395" y="329"/>
                    <a:pt x="382" y="330"/>
                  </a:cubicBezTo>
                  <a:cubicBezTo>
                    <a:pt x="381" y="330"/>
                    <a:pt x="379" y="331"/>
                    <a:pt x="378" y="331"/>
                  </a:cubicBezTo>
                  <a:cubicBezTo>
                    <a:pt x="300" y="372"/>
                    <a:pt x="223" y="412"/>
                    <a:pt x="145" y="453"/>
                  </a:cubicBezTo>
                  <a:cubicBezTo>
                    <a:pt x="138" y="456"/>
                    <a:pt x="133" y="463"/>
                    <a:pt x="127" y="4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7"/>
            <p:cNvSpPr/>
            <p:nvPr userDrawn="1"/>
          </p:nvSpPr>
          <p:spPr bwMode="auto">
            <a:xfrm>
              <a:off x="10447374" y="610984"/>
              <a:ext cx="553071" cy="909190"/>
            </a:xfrm>
            <a:custGeom>
              <a:avLst/>
              <a:gdLst>
                <a:gd name="T0" fmla="*/ 332 w 439"/>
                <a:gd name="T1" fmla="*/ 0 h 721"/>
                <a:gd name="T2" fmla="*/ 389 w 439"/>
                <a:gd name="T3" fmla="*/ 32 h 721"/>
                <a:gd name="T4" fmla="*/ 419 w 439"/>
                <a:gd name="T5" fmla="*/ 61 h 721"/>
                <a:gd name="T6" fmla="*/ 428 w 439"/>
                <a:gd name="T7" fmla="*/ 122 h 721"/>
                <a:gd name="T8" fmla="*/ 336 w 439"/>
                <a:gd name="T9" fmla="*/ 321 h 721"/>
                <a:gd name="T10" fmla="*/ 212 w 439"/>
                <a:gd name="T11" fmla="*/ 538 h 721"/>
                <a:gd name="T12" fmla="*/ 70 w 439"/>
                <a:gd name="T13" fmla="*/ 694 h 721"/>
                <a:gd name="T14" fmla="*/ 14 w 439"/>
                <a:gd name="T15" fmla="*/ 678 h 721"/>
                <a:gd name="T16" fmla="*/ 6 w 439"/>
                <a:gd name="T17" fmla="*/ 656 h 721"/>
                <a:gd name="T18" fmla="*/ 19 w 439"/>
                <a:gd name="T19" fmla="*/ 614 h 721"/>
                <a:gd name="T20" fmla="*/ 150 w 439"/>
                <a:gd name="T21" fmla="*/ 457 h 721"/>
                <a:gd name="T22" fmla="*/ 249 w 439"/>
                <a:gd name="T23" fmla="*/ 289 h 721"/>
                <a:gd name="T24" fmla="*/ 277 w 439"/>
                <a:gd name="T25" fmla="*/ 139 h 721"/>
                <a:gd name="T26" fmla="*/ 271 w 439"/>
                <a:gd name="T27" fmla="*/ 119 h 721"/>
                <a:gd name="T28" fmla="*/ 277 w 439"/>
                <a:gd name="T29" fmla="*/ 34 h 721"/>
                <a:gd name="T30" fmla="*/ 320 w 439"/>
                <a:gd name="T31" fmla="*/ 0 h 721"/>
                <a:gd name="T32" fmla="*/ 332 w 439"/>
                <a:gd name="T33" fmla="*/ 0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9" h="721">
                  <a:moveTo>
                    <a:pt x="332" y="0"/>
                  </a:moveTo>
                  <a:cubicBezTo>
                    <a:pt x="351" y="11"/>
                    <a:pt x="371" y="20"/>
                    <a:pt x="389" y="32"/>
                  </a:cubicBezTo>
                  <a:cubicBezTo>
                    <a:pt x="400" y="40"/>
                    <a:pt x="411" y="50"/>
                    <a:pt x="419" y="61"/>
                  </a:cubicBezTo>
                  <a:cubicBezTo>
                    <a:pt x="434" y="79"/>
                    <a:pt x="439" y="99"/>
                    <a:pt x="428" y="122"/>
                  </a:cubicBezTo>
                  <a:cubicBezTo>
                    <a:pt x="397" y="188"/>
                    <a:pt x="364" y="253"/>
                    <a:pt x="336" y="321"/>
                  </a:cubicBezTo>
                  <a:cubicBezTo>
                    <a:pt x="304" y="399"/>
                    <a:pt x="265" y="473"/>
                    <a:pt x="212" y="538"/>
                  </a:cubicBezTo>
                  <a:cubicBezTo>
                    <a:pt x="168" y="593"/>
                    <a:pt x="119" y="644"/>
                    <a:pt x="70" y="694"/>
                  </a:cubicBezTo>
                  <a:cubicBezTo>
                    <a:pt x="43" y="721"/>
                    <a:pt x="28" y="715"/>
                    <a:pt x="14" y="678"/>
                  </a:cubicBezTo>
                  <a:cubicBezTo>
                    <a:pt x="11" y="671"/>
                    <a:pt x="9" y="663"/>
                    <a:pt x="6" y="656"/>
                  </a:cubicBezTo>
                  <a:cubicBezTo>
                    <a:pt x="0" y="639"/>
                    <a:pt x="3" y="625"/>
                    <a:pt x="19" y="614"/>
                  </a:cubicBezTo>
                  <a:cubicBezTo>
                    <a:pt x="76" y="573"/>
                    <a:pt x="112" y="514"/>
                    <a:pt x="150" y="457"/>
                  </a:cubicBezTo>
                  <a:cubicBezTo>
                    <a:pt x="186" y="403"/>
                    <a:pt x="218" y="346"/>
                    <a:pt x="249" y="289"/>
                  </a:cubicBezTo>
                  <a:cubicBezTo>
                    <a:pt x="273" y="243"/>
                    <a:pt x="274" y="190"/>
                    <a:pt x="277" y="139"/>
                  </a:cubicBezTo>
                  <a:cubicBezTo>
                    <a:pt x="278" y="132"/>
                    <a:pt x="275" y="124"/>
                    <a:pt x="271" y="119"/>
                  </a:cubicBezTo>
                  <a:cubicBezTo>
                    <a:pt x="252" y="92"/>
                    <a:pt x="253" y="59"/>
                    <a:pt x="277" y="34"/>
                  </a:cubicBezTo>
                  <a:cubicBezTo>
                    <a:pt x="290" y="21"/>
                    <a:pt x="305" y="11"/>
                    <a:pt x="320" y="0"/>
                  </a:cubicBezTo>
                  <a:cubicBezTo>
                    <a:pt x="324" y="0"/>
                    <a:pt x="328" y="0"/>
                    <a:pt x="3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"/>
            <p:cNvSpPr/>
            <p:nvPr userDrawn="1"/>
          </p:nvSpPr>
          <p:spPr bwMode="auto">
            <a:xfrm>
              <a:off x="11306972" y="1277880"/>
              <a:ext cx="782612" cy="750495"/>
            </a:xfrm>
            <a:custGeom>
              <a:avLst/>
              <a:gdLst>
                <a:gd name="T0" fmla="*/ 10 w 621"/>
                <a:gd name="T1" fmla="*/ 133 h 595"/>
                <a:gd name="T2" fmla="*/ 51 w 621"/>
                <a:gd name="T3" fmla="*/ 27 h 595"/>
                <a:gd name="T4" fmla="*/ 75 w 621"/>
                <a:gd name="T5" fmla="*/ 28 h 595"/>
                <a:gd name="T6" fmla="*/ 172 w 621"/>
                <a:gd name="T7" fmla="*/ 133 h 595"/>
                <a:gd name="T8" fmla="*/ 181 w 621"/>
                <a:gd name="T9" fmla="*/ 177 h 595"/>
                <a:gd name="T10" fmla="*/ 187 w 621"/>
                <a:gd name="T11" fmla="*/ 329 h 595"/>
                <a:gd name="T12" fmla="*/ 188 w 621"/>
                <a:gd name="T13" fmla="*/ 347 h 595"/>
                <a:gd name="T14" fmla="*/ 237 w 621"/>
                <a:gd name="T15" fmla="*/ 393 h 595"/>
                <a:gd name="T16" fmla="*/ 271 w 621"/>
                <a:gd name="T17" fmla="*/ 392 h 595"/>
                <a:gd name="T18" fmla="*/ 377 w 621"/>
                <a:gd name="T19" fmla="*/ 323 h 595"/>
                <a:gd name="T20" fmla="*/ 404 w 621"/>
                <a:gd name="T21" fmla="*/ 240 h 595"/>
                <a:gd name="T22" fmla="*/ 376 w 621"/>
                <a:gd name="T23" fmla="*/ 218 h 595"/>
                <a:gd name="T24" fmla="*/ 310 w 621"/>
                <a:gd name="T25" fmla="*/ 247 h 595"/>
                <a:gd name="T26" fmla="*/ 258 w 621"/>
                <a:gd name="T27" fmla="*/ 233 h 595"/>
                <a:gd name="T28" fmla="*/ 209 w 621"/>
                <a:gd name="T29" fmla="*/ 144 h 595"/>
                <a:gd name="T30" fmla="*/ 223 w 621"/>
                <a:gd name="T31" fmla="*/ 93 h 595"/>
                <a:gd name="T32" fmla="*/ 286 w 621"/>
                <a:gd name="T33" fmla="*/ 66 h 595"/>
                <a:gd name="T34" fmla="*/ 456 w 621"/>
                <a:gd name="T35" fmla="*/ 21 h 595"/>
                <a:gd name="T36" fmla="*/ 500 w 621"/>
                <a:gd name="T37" fmla="*/ 9 h 595"/>
                <a:gd name="T38" fmla="*/ 564 w 621"/>
                <a:gd name="T39" fmla="*/ 31 h 595"/>
                <a:gd name="T40" fmla="*/ 598 w 621"/>
                <a:gd name="T41" fmla="*/ 83 h 595"/>
                <a:gd name="T42" fmla="*/ 594 w 621"/>
                <a:gd name="T43" fmla="*/ 201 h 595"/>
                <a:gd name="T44" fmla="*/ 509 w 621"/>
                <a:gd name="T45" fmla="*/ 319 h 595"/>
                <a:gd name="T46" fmla="*/ 500 w 621"/>
                <a:gd name="T47" fmla="*/ 332 h 595"/>
                <a:gd name="T48" fmla="*/ 503 w 621"/>
                <a:gd name="T49" fmla="*/ 380 h 595"/>
                <a:gd name="T50" fmla="*/ 509 w 621"/>
                <a:gd name="T51" fmla="*/ 498 h 595"/>
                <a:gd name="T52" fmla="*/ 488 w 621"/>
                <a:gd name="T53" fmla="*/ 521 h 595"/>
                <a:gd name="T54" fmla="*/ 450 w 621"/>
                <a:gd name="T55" fmla="*/ 538 h 595"/>
                <a:gd name="T56" fmla="*/ 229 w 621"/>
                <a:gd name="T57" fmla="*/ 563 h 595"/>
                <a:gd name="T58" fmla="*/ 177 w 621"/>
                <a:gd name="T59" fmla="*/ 581 h 595"/>
                <a:gd name="T60" fmla="*/ 116 w 621"/>
                <a:gd name="T61" fmla="*/ 560 h 595"/>
                <a:gd name="T62" fmla="*/ 61 w 621"/>
                <a:gd name="T63" fmla="*/ 404 h 595"/>
                <a:gd name="T64" fmla="*/ 4 w 621"/>
                <a:gd name="T65" fmla="*/ 133 h 595"/>
                <a:gd name="T66" fmla="*/ 10 w 621"/>
                <a:gd name="T67" fmla="*/ 133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1" h="595">
                  <a:moveTo>
                    <a:pt x="10" y="133"/>
                  </a:moveTo>
                  <a:cubicBezTo>
                    <a:pt x="0" y="88"/>
                    <a:pt x="25" y="57"/>
                    <a:pt x="51" y="27"/>
                  </a:cubicBezTo>
                  <a:cubicBezTo>
                    <a:pt x="54" y="23"/>
                    <a:pt x="71" y="24"/>
                    <a:pt x="75" y="28"/>
                  </a:cubicBezTo>
                  <a:cubicBezTo>
                    <a:pt x="109" y="62"/>
                    <a:pt x="142" y="96"/>
                    <a:pt x="172" y="133"/>
                  </a:cubicBezTo>
                  <a:cubicBezTo>
                    <a:pt x="181" y="143"/>
                    <a:pt x="180" y="162"/>
                    <a:pt x="181" y="177"/>
                  </a:cubicBezTo>
                  <a:cubicBezTo>
                    <a:pt x="184" y="228"/>
                    <a:pt x="185" y="278"/>
                    <a:pt x="187" y="329"/>
                  </a:cubicBezTo>
                  <a:cubicBezTo>
                    <a:pt x="187" y="335"/>
                    <a:pt x="187" y="341"/>
                    <a:pt x="188" y="347"/>
                  </a:cubicBezTo>
                  <a:cubicBezTo>
                    <a:pt x="191" y="388"/>
                    <a:pt x="197" y="393"/>
                    <a:pt x="237" y="393"/>
                  </a:cubicBezTo>
                  <a:cubicBezTo>
                    <a:pt x="248" y="392"/>
                    <a:pt x="260" y="391"/>
                    <a:pt x="271" y="392"/>
                  </a:cubicBezTo>
                  <a:cubicBezTo>
                    <a:pt x="326" y="399"/>
                    <a:pt x="355" y="363"/>
                    <a:pt x="377" y="323"/>
                  </a:cubicBezTo>
                  <a:cubicBezTo>
                    <a:pt x="391" y="299"/>
                    <a:pt x="397" y="269"/>
                    <a:pt x="404" y="240"/>
                  </a:cubicBezTo>
                  <a:cubicBezTo>
                    <a:pt x="409" y="216"/>
                    <a:pt x="400" y="209"/>
                    <a:pt x="376" y="218"/>
                  </a:cubicBezTo>
                  <a:cubicBezTo>
                    <a:pt x="354" y="227"/>
                    <a:pt x="332" y="238"/>
                    <a:pt x="310" y="247"/>
                  </a:cubicBezTo>
                  <a:cubicBezTo>
                    <a:pt x="289" y="256"/>
                    <a:pt x="270" y="253"/>
                    <a:pt x="258" y="233"/>
                  </a:cubicBezTo>
                  <a:cubicBezTo>
                    <a:pt x="240" y="204"/>
                    <a:pt x="223" y="175"/>
                    <a:pt x="209" y="144"/>
                  </a:cubicBezTo>
                  <a:cubicBezTo>
                    <a:pt x="199" y="125"/>
                    <a:pt x="205" y="104"/>
                    <a:pt x="223" y="93"/>
                  </a:cubicBezTo>
                  <a:cubicBezTo>
                    <a:pt x="243" y="81"/>
                    <a:pt x="265" y="68"/>
                    <a:pt x="286" y="66"/>
                  </a:cubicBezTo>
                  <a:cubicBezTo>
                    <a:pt x="346" y="60"/>
                    <a:pt x="400" y="37"/>
                    <a:pt x="456" y="21"/>
                  </a:cubicBezTo>
                  <a:cubicBezTo>
                    <a:pt x="470" y="16"/>
                    <a:pt x="485" y="13"/>
                    <a:pt x="500" y="9"/>
                  </a:cubicBezTo>
                  <a:cubicBezTo>
                    <a:pt x="527" y="0"/>
                    <a:pt x="548" y="8"/>
                    <a:pt x="564" y="31"/>
                  </a:cubicBezTo>
                  <a:cubicBezTo>
                    <a:pt x="575" y="48"/>
                    <a:pt x="587" y="65"/>
                    <a:pt x="598" y="83"/>
                  </a:cubicBezTo>
                  <a:cubicBezTo>
                    <a:pt x="620" y="122"/>
                    <a:pt x="621" y="162"/>
                    <a:pt x="594" y="201"/>
                  </a:cubicBezTo>
                  <a:cubicBezTo>
                    <a:pt x="566" y="240"/>
                    <a:pt x="537" y="280"/>
                    <a:pt x="509" y="319"/>
                  </a:cubicBezTo>
                  <a:cubicBezTo>
                    <a:pt x="506" y="324"/>
                    <a:pt x="503" y="328"/>
                    <a:pt x="500" y="332"/>
                  </a:cubicBezTo>
                  <a:cubicBezTo>
                    <a:pt x="482" y="358"/>
                    <a:pt x="482" y="358"/>
                    <a:pt x="503" y="380"/>
                  </a:cubicBezTo>
                  <a:cubicBezTo>
                    <a:pt x="536" y="413"/>
                    <a:pt x="550" y="453"/>
                    <a:pt x="509" y="498"/>
                  </a:cubicBezTo>
                  <a:cubicBezTo>
                    <a:pt x="502" y="505"/>
                    <a:pt x="496" y="516"/>
                    <a:pt x="488" y="521"/>
                  </a:cubicBezTo>
                  <a:cubicBezTo>
                    <a:pt x="476" y="529"/>
                    <a:pt x="463" y="536"/>
                    <a:pt x="450" y="538"/>
                  </a:cubicBezTo>
                  <a:cubicBezTo>
                    <a:pt x="376" y="547"/>
                    <a:pt x="303" y="554"/>
                    <a:pt x="229" y="563"/>
                  </a:cubicBezTo>
                  <a:cubicBezTo>
                    <a:pt x="212" y="565"/>
                    <a:pt x="194" y="573"/>
                    <a:pt x="177" y="581"/>
                  </a:cubicBezTo>
                  <a:cubicBezTo>
                    <a:pt x="146" y="595"/>
                    <a:pt x="128" y="591"/>
                    <a:pt x="116" y="560"/>
                  </a:cubicBezTo>
                  <a:cubicBezTo>
                    <a:pt x="95" y="509"/>
                    <a:pt x="75" y="457"/>
                    <a:pt x="61" y="404"/>
                  </a:cubicBezTo>
                  <a:cubicBezTo>
                    <a:pt x="39" y="315"/>
                    <a:pt x="23" y="224"/>
                    <a:pt x="4" y="133"/>
                  </a:cubicBezTo>
                  <a:cubicBezTo>
                    <a:pt x="6" y="133"/>
                    <a:pt x="8" y="133"/>
                    <a:pt x="1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9"/>
            <p:cNvSpPr/>
            <p:nvPr userDrawn="1"/>
          </p:nvSpPr>
          <p:spPr bwMode="auto">
            <a:xfrm>
              <a:off x="10945185" y="2835074"/>
              <a:ext cx="989482" cy="844956"/>
            </a:xfrm>
            <a:custGeom>
              <a:avLst/>
              <a:gdLst>
                <a:gd name="T0" fmla="*/ 646 w 785"/>
                <a:gd name="T1" fmla="*/ 441 h 670"/>
                <a:gd name="T2" fmla="*/ 338 w 785"/>
                <a:gd name="T3" fmla="*/ 488 h 670"/>
                <a:gd name="T4" fmla="*/ 96 w 785"/>
                <a:gd name="T5" fmla="*/ 633 h 670"/>
                <a:gd name="T6" fmla="*/ 85 w 785"/>
                <a:gd name="T7" fmla="*/ 644 h 670"/>
                <a:gd name="T8" fmla="*/ 40 w 785"/>
                <a:gd name="T9" fmla="*/ 660 h 670"/>
                <a:gd name="T10" fmla="*/ 2 w 785"/>
                <a:gd name="T11" fmla="*/ 609 h 670"/>
                <a:gd name="T12" fmla="*/ 21 w 785"/>
                <a:gd name="T13" fmla="*/ 483 h 670"/>
                <a:gd name="T14" fmla="*/ 41 w 785"/>
                <a:gd name="T15" fmla="*/ 467 h 670"/>
                <a:gd name="T16" fmla="*/ 142 w 785"/>
                <a:gd name="T17" fmla="*/ 405 h 670"/>
                <a:gd name="T18" fmla="*/ 284 w 785"/>
                <a:gd name="T19" fmla="*/ 266 h 670"/>
                <a:gd name="T20" fmla="*/ 292 w 785"/>
                <a:gd name="T21" fmla="*/ 220 h 670"/>
                <a:gd name="T22" fmla="*/ 260 w 785"/>
                <a:gd name="T23" fmla="*/ 175 h 670"/>
                <a:gd name="T24" fmla="*/ 249 w 785"/>
                <a:gd name="T25" fmla="*/ 82 h 670"/>
                <a:gd name="T26" fmla="*/ 264 w 785"/>
                <a:gd name="T27" fmla="*/ 72 h 670"/>
                <a:gd name="T28" fmla="*/ 526 w 785"/>
                <a:gd name="T29" fmla="*/ 10 h 670"/>
                <a:gd name="T30" fmla="*/ 613 w 785"/>
                <a:gd name="T31" fmla="*/ 50 h 670"/>
                <a:gd name="T32" fmla="*/ 616 w 785"/>
                <a:gd name="T33" fmla="*/ 68 h 670"/>
                <a:gd name="T34" fmla="*/ 599 w 785"/>
                <a:gd name="T35" fmla="*/ 123 h 670"/>
                <a:gd name="T36" fmla="*/ 526 w 785"/>
                <a:gd name="T37" fmla="*/ 174 h 670"/>
                <a:gd name="T38" fmla="*/ 436 w 785"/>
                <a:gd name="T39" fmla="*/ 213 h 670"/>
                <a:gd name="T40" fmla="*/ 249 w 785"/>
                <a:gd name="T41" fmla="*/ 348 h 670"/>
                <a:gd name="T42" fmla="*/ 165 w 785"/>
                <a:gd name="T43" fmla="*/ 415 h 670"/>
                <a:gd name="T44" fmla="*/ 155 w 785"/>
                <a:gd name="T45" fmla="*/ 438 h 670"/>
                <a:gd name="T46" fmla="*/ 179 w 785"/>
                <a:gd name="T47" fmla="*/ 440 h 670"/>
                <a:gd name="T48" fmla="*/ 430 w 785"/>
                <a:gd name="T49" fmla="*/ 378 h 670"/>
                <a:gd name="T50" fmla="*/ 670 w 785"/>
                <a:gd name="T51" fmla="*/ 319 h 670"/>
                <a:gd name="T52" fmla="*/ 765 w 785"/>
                <a:gd name="T53" fmla="*/ 350 h 670"/>
                <a:gd name="T54" fmla="*/ 735 w 785"/>
                <a:gd name="T55" fmla="*/ 436 h 670"/>
                <a:gd name="T56" fmla="*/ 693 w 785"/>
                <a:gd name="T57" fmla="*/ 440 h 670"/>
                <a:gd name="T58" fmla="*/ 646 w 785"/>
                <a:gd name="T59" fmla="*/ 441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5" h="670">
                  <a:moveTo>
                    <a:pt x="646" y="441"/>
                  </a:moveTo>
                  <a:cubicBezTo>
                    <a:pt x="544" y="438"/>
                    <a:pt x="441" y="463"/>
                    <a:pt x="338" y="488"/>
                  </a:cubicBezTo>
                  <a:cubicBezTo>
                    <a:pt x="242" y="512"/>
                    <a:pt x="167" y="569"/>
                    <a:pt x="96" y="633"/>
                  </a:cubicBezTo>
                  <a:cubicBezTo>
                    <a:pt x="92" y="637"/>
                    <a:pt x="88" y="640"/>
                    <a:pt x="85" y="644"/>
                  </a:cubicBezTo>
                  <a:cubicBezTo>
                    <a:pt x="72" y="656"/>
                    <a:pt x="60" y="670"/>
                    <a:pt x="40" y="660"/>
                  </a:cubicBezTo>
                  <a:cubicBezTo>
                    <a:pt x="18" y="650"/>
                    <a:pt x="0" y="634"/>
                    <a:pt x="2" y="609"/>
                  </a:cubicBezTo>
                  <a:cubicBezTo>
                    <a:pt x="6" y="566"/>
                    <a:pt x="13" y="525"/>
                    <a:pt x="21" y="483"/>
                  </a:cubicBezTo>
                  <a:cubicBezTo>
                    <a:pt x="23" y="476"/>
                    <a:pt x="34" y="468"/>
                    <a:pt x="41" y="467"/>
                  </a:cubicBezTo>
                  <a:cubicBezTo>
                    <a:pt x="86" y="464"/>
                    <a:pt x="117" y="437"/>
                    <a:pt x="142" y="405"/>
                  </a:cubicBezTo>
                  <a:cubicBezTo>
                    <a:pt x="185" y="353"/>
                    <a:pt x="232" y="307"/>
                    <a:pt x="284" y="266"/>
                  </a:cubicBezTo>
                  <a:cubicBezTo>
                    <a:pt x="305" y="249"/>
                    <a:pt x="306" y="242"/>
                    <a:pt x="292" y="220"/>
                  </a:cubicBezTo>
                  <a:cubicBezTo>
                    <a:pt x="282" y="204"/>
                    <a:pt x="271" y="190"/>
                    <a:pt x="260" y="175"/>
                  </a:cubicBezTo>
                  <a:cubicBezTo>
                    <a:pt x="239" y="146"/>
                    <a:pt x="246" y="114"/>
                    <a:pt x="249" y="82"/>
                  </a:cubicBezTo>
                  <a:cubicBezTo>
                    <a:pt x="250" y="78"/>
                    <a:pt x="258" y="73"/>
                    <a:pt x="264" y="72"/>
                  </a:cubicBezTo>
                  <a:cubicBezTo>
                    <a:pt x="351" y="50"/>
                    <a:pt x="438" y="29"/>
                    <a:pt x="526" y="10"/>
                  </a:cubicBezTo>
                  <a:cubicBezTo>
                    <a:pt x="571" y="0"/>
                    <a:pt x="594" y="12"/>
                    <a:pt x="613" y="50"/>
                  </a:cubicBezTo>
                  <a:cubicBezTo>
                    <a:pt x="615" y="55"/>
                    <a:pt x="617" y="63"/>
                    <a:pt x="616" y="68"/>
                  </a:cubicBezTo>
                  <a:cubicBezTo>
                    <a:pt x="611" y="87"/>
                    <a:pt x="605" y="105"/>
                    <a:pt x="599" y="123"/>
                  </a:cubicBezTo>
                  <a:cubicBezTo>
                    <a:pt x="587" y="157"/>
                    <a:pt x="558" y="172"/>
                    <a:pt x="526" y="174"/>
                  </a:cubicBezTo>
                  <a:cubicBezTo>
                    <a:pt x="491" y="177"/>
                    <a:pt x="464" y="193"/>
                    <a:pt x="436" y="213"/>
                  </a:cubicBezTo>
                  <a:cubicBezTo>
                    <a:pt x="374" y="258"/>
                    <a:pt x="311" y="302"/>
                    <a:pt x="249" y="348"/>
                  </a:cubicBezTo>
                  <a:cubicBezTo>
                    <a:pt x="220" y="369"/>
                    <a:pt x="192" y="392"/>
                    <a:pt x="165" y="415"/>
                  </a:cubicBezTo>
                  <a:cubicBezTo>
                    <a:pt x="159" y="420"/>
                    <a:pt x="158" y="430"/>
                    <a:pt x="155" y="438"/>
                  </a:cubicBezTo>
                  <a:cubicBezTo>
                    <a:pt x="163" y="439"/>
                    <a:pt x="171" y="442"/>
                    <a:pt x="179" y="440"/>
                  </a:cubicBezTo>
                  <a:cubicBezTo>
                    <a:pt x="263" y="420"/>
                    <a:pt x="346" y="399"/>
                    <a:pt x="430" y="378"/>
                  </a:cubicBezTo>
                  <a:cubicBezTo>
                    <a:pt x="510" y="358"/>
                    <a:pt x="590" y="339"/>
                    <a:pt x="670" y="319"/>
                  </a:cubicBezTo>
                  <a:cubicBezTo>
                    <a:pt x="695" y="313"/>
                    <a:pt x="749" y="330"/>
                    <a:pt x="765" y="350"/>
                  </a:cubicBezTo>
                  <a:cubicBezTo>
                    <a:pt x="785" y="376"/>
                    <a:pt x="767" y="427"/>
                    <a:pt x="735" y="436"/>
                  </a:cubicBezTo>
                  <a:cubicBezTo>
                    <a:pt x="721" y="439"/>
                    <a:pt x="707" y="440"/>
                    <a:pt x="693" y="440"/>
                  </a:cubicBezTo>
                  <a:cubicBezTo>
                    <a:pt x="679" y="441"/>
                    <a:pt x="665" y="441"/>
                    <a:pt x="646" y="4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0"/>
            <p:cNvSpPr/>
            <p:nvPr userDrawn="1"/>
          </p:nvSpPr>
          <p:spPr bwMode="auto">
            <a:xfrm>
              <a:off x="10563562" y="2511072"/>
              <a:ext cx="503951" cy="1075441"/>
            </a:xfrm>
            <a:custGeom>
              <a:avLst/>
              <a:gdLst>
                <a:gd name="T0" fmla="*/ 22 w 400"/>
                <a:gd name="T1" fmla="*/ 480 h 853"/>
                <a:gd name="T2" fmla="*/ 62 w 400"/>
                <a:gd name="T3" fmla="*/ 374 h 853"/>
                <a:gd name="T4" fmla="*/ 171 w 400"/>
                <a:gd name="T5" fmla="*/ 161 h 853"/>
                <a:gd name="T6" fmla="*/ 220 w 400"/>
                <a:gd name="T7" fmla="*/ 43 h 853"/>
                <a:gd name="T8" fmla="*/ 226 w 400"/>
                <a:gd name="T9" fmla="*/ 28 h 853"/>
                <a:gd name="T10" fmla="*/ 270 w 400"/>
                <a:gd name="T11" fmla="*/ 23 h 853"/>
                <a:gd name="T12" fmla="*/ 368 w 400"/>
                <a:gd name="T13" fmla="*/ 148 h 853"/>
                <a:gd name="T14" fmla="*/ 336 w 400"/>
                <a:gd name="T15" fmla="*/ 276 h 853"/>
                <a:gd name="T16" fmla="*/ 205 w 400"/>
                <a:gd name="T17" fmla="*/ 353 h 853"/>
                <a:gd name="T18" fmla="*/ 134 w 400"/>
                <a:gd name="T19" fmla="*/ 436 h 853"/>
                <a:gd name="T20" fmla="*/ 146 w 400"/>
                <a:gd name="T21" fmla="*/ 461 h 853"/>
                <a:gd name="T22" fmla="*/ 257 w 400"/>
                <a:gd name="T23" fmla="*/ 517 h 853"/>
                <a:gd name="T24" fmla="*/ 269 w 400"/>
                <a:gd name="T25" fmla="*/ 592 h 853"/>
                <a:gd name="T26" fmla="*/ 163 w 400"/>
                <a:gd name="T27" fmla="*/ 713 h 853"/>
                <a:gd name="T28" fmla="*/ 68 w 400"/>
                <a:gd name="T29" fmla="*/ 812 h 853"/>
                <a:gd name="T30" fmla="*/ 48 w 400"/>
                <a:gd name="T31" fmla="*/ 838 h 853"/>
                <a:gd name="T32" fmla="*/ 23 w 400"/>
                <a:gd name="T33" fmla="*/ 851 h 853"/>
                <a:gd name="T34" fmla="*/ 1 w 400"/>
                <a:gd name="T35" fmla="*/ 829 h 853"/>
                <a:gd name="T36" fmla="*/ 8 w 400"/>
                <a:gd name="T37" fmla="*/ 771 h 853"/>
                <a:gd name="T38" fmla="*/ 102 w 400"/>
                <a:gd name="T39" fmla="*/ 616 h 853"/>
                <a:gd name="T40" fmla="*/ 129 w 400"/>
                <a:gd name="T41" fmla="*/ 559 h 853"/>
                <a:gd name="T42" fmla="*/ 108 w 400"/>
                <a:gd name="T43" fmla="*/ 532 h 853"/>
                <a:gd name="T44" fmla="*/ 46 w 400"/>
                <a:gd name="T45" fmla="*/ 519 h 853"/>
                <a:gd name="T46" fmla="*/ 22 w 400"/>
                <a:gd name="T47" fmla="*/ 480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00" h="853">
                  <a:moveTo>
                    <a:pt x="22" y="480"/>
                  </a:moveTo>
                  <a:cubicBezTo>
                    <a:pt x="36" y="443"/>
                    <a:pt x="46" y="407"/>
                    <a:pt x="62" y="374"/>
                  </a:cubicBezTo>
                  <a:cubicBezTo>
                    <a:pt x="97" y="302"/>
                    <a:pt x="136" y="232"/>
                    <a:pt x="171" y="161"/>
                  </a:cubicBezTo>
                  <a:cubicBezTo>
                    <a:pt x="190" y="123"/>
                    <a:pt x="204" y="82"/>
                    <a:pt x="220" y="43"/>
                  </a:cubicBezTo>
                  <a:cubicBezTo>
                    <a:pt x="222" y="38"/>
                    <a:pt x="224" y="33"/>
                    <a:pt x="226" y="28"/>
                  </a:cubicBezTo>
                  <a:cubicBezTo>
                    <a:pt x="240" y="2"/>
                    <a:pt x="251" y="0"/>
                    <a:pt x="270" y="23"/>
                  </a:cubicBezTo>
                  <a:cubicBezTo>
                    <a:pt x="303" y="64"/>
                    <a:pt x="338" y="104"/>
                    <a:pt x="368" y="148"/>
                  </a:cubicBezTo>
                  <a:cubicBezTo>
                    <a:pt x="400" y="194"/>
                    <a:pt x="384" y="248"/>
                    <a:pt x="336" y="276"/>
                  </a:cubicBezTo>
                  <a:cubicBezTo>
                    <a:pt x="292" y="302"/>
                    <a:pt x="245" y="323"/>
                    <a:pt x="205" y="353"/>
                  </a:cubicBezTo>
                  <a:cubicBezTo>
                    <a:pt x="177" y="375"/>
                    <a:pt x="157" y="407"/>
                    <a:pt x="134" y="436"/>
                  </a:cubicBezTo>
                  <a:cubicBezTo>
                    <a:pt x="124" y="449"/>
                    <a:pt x="131" y="457"/>
                    <a:pt x="146" y="461"/>
                  </a:cubicBezTo>
                  <a:cubicBezTo>
                    <a:pt x="188" y="469"/>
                    <a:pt x="224" y="491"/>
                    <a:pt x="257" y="517"/>
                  </a:cubicBezTo>
                  <a:cubicBezTo>
                    <a:pt x="285" y="539"/>
                    <a:pt x="291" y="564"/>
                    <a:pt x="269" y="592"/>
                  </a:cubicBezTo>
                  <a:cubicBezTo>
                    <a:pt x="236" y="634"/>
                    <a:pt x="199" y="673"/>
                    <a:pt x="163" y="713"/>
                  </a:cubicBezTo>
                  <a:cubicBezTo>
                    <a:pt x="132" y="747"/>
                    <a:pt x="99" y="779"/>
                    <a:pt x="68" y="812"/>
                  </a:cubicBezTo>
                  <a:cubicBezTo>
                    <a:pt x="60" y="820"/>
                    <a:pt x="56" y="831"/>
                    <a:pt x="48" y="838"/>
                  </a:cubicBezTo>
                  <a:cubicBezTo>
                    <a:pt x="41" y="844"/>
                    <a:pt x="30" y="853"/>
                    <a:pt x="23" y="851"/>
                  </a:cubicBezTo>
                  <a:cubicBezTo>
                    <a:pt x="14" y="849"/>
                    <a:pt x="2" y="837"/>
                    <a:pt x="1" y="829"/>
                  </a:cubicBezTo>
                  <a:cubicBezTo>
                    <a:pt x="0" y="810"/>
                    <a:pt x="0" y="787"/>
                    <a:pt x="8" y="771"/>
                  </a:cubicBezTo>
                  <a:cubicBezTo>
                    <a:pt x="37" y="718"/>
                    <a:pt x="71" y="668"/>
                    <a:pt x="102" y="616"/>
                  </a:cubicBezTo>
                  <a:cubicBezTo>
                    <a:pt x="112" y="598"/>
                    <a:pt x="122" y="579"/>
                    <a:pt x="129" y="559"/>
                  </a:cubicBezTo>
                  <a:cubicBezTo>
                    <a:pt x="137" y="538"/>
                    <a:pt x="131" y="530"/>
                    <a:pt x="108" y="532"/>
                  </a:cubicBezTo>
                  <a:cubicBezTo>
                    <a:pt x="86" y="535"/>
                    <a:pt x="63" y="536"/>
                    <a:pt x="46" y="519"/>
                  </a:cubicBezTo>
                  <a:cubicBezTo>
                    <a:pt x="37" y="508"/>
                    <a:pt x="31" y="494"/>
                    <a:pt x="22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1"/>
            <p:cNvSpPr/>
            <p:nvPr userDrawn="1"/>
          </p:nvSpPr>
          <p:spPr bwMode="auto">
            <a:xfrm>
              <a:off x="11288079" y="3449072"/>
              <a:ext cx="399571" cy="863848"/>
            </a:xfrm>
            <a:custGeom>
              <a:avLst/>
              <a:gdLst>
                <a:gd name="T0" fmla="*/ 0 w 317"/>
                <a:gd name="T1" fmla="*/ 618 h 685"/>
                <a:gd name="T2" fmla="*/ 34 w 317"/>
                <a:gd name="T3" fmla="*/ 596 h 685"/>
                <a:gd name="T4" fmla="*/ 86 w 317"/>
                <a:gd name="T5" fmla="*/ 557 h 685"/>
                <a:gd name="T6" fmla="*/ 130 w 317"/>
                <a:gd name="T7" fmla="*/ 398 h 685"/>
                <a:gd name="T8" fmla="*/ 142 w 317"/>
                <a:gd name="T9" fmla="*/ 113 h 685"/>
                <a:gd name="T10" fmla="*/ 123 w 317"/>
                <a:gd name="T11" fmla="*/ 65 h 685"/>
                <a:gd name="T12" fmla="*/ 124 w 317"/>
                <a:gd name="T13" fmla="*/ 37 h 685"/>
                <a:gd name="T14" fmla="*/ 230 w 317"/>
                <a:gd name="T15" fmla="*/ 27 h 685"/>
                <a:gd name="T16" fmla="*/ 297 w 317"/>
                <a:gd name="T17" fmla="*/ 140 h 685"/>
                <a:gd name="T18" fmla="*/ 308 w 317"/>
                <a:gd name="T19" fmla="*/ 441 h 685"/>
                <a:gd name="T20" fmla="*/ 227 w 317"/>
                <a:gd name="T21" fmla="*/ 607 h 685"/>
                <a:gd name="T22" fmla="*/ 216 w 317"/>
                <a:gd name="T23" fmla="*/ 615 h 685"/>
                <a:gd name="T24" fmla="*/ 146 w 317"/>
                <a:gd name="T25" fmla="*/ 667 h 685"/>
                <a:gd name="T26" fmla="*/ 106 w 317"/>
                <a:gd name="T27" fmla="*/ 666 h 685"/>
                <a:gd name="T28" fmla="*/ 88 w 317"/>
                <a:gd name="T29" fmla="*/ 650 h 685"/>
                <a:gd name="T30" fmla="*/ 30 w 317"/>
                <a:gd name="T31" fmla="*/ 624 h 685"/>
                <a:gd name="T32" fmla="*/ 0 w 317"/>
                <a:gd name="T33" fmla="*/ 618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7" h="685">
                  <a:moveTo>
                    <a:pt x="0" y="618"/>
                  </a:moveTo>
                  <a:cubicBezTo>
                    <a:pt x="7" y="600"/>
                    <a:pt x="21" y="596"/>
                    <a:pt x="34" y="596"/>
                  </a:cubicBezTo>
                  <a:cubicBezTo>
                    <a:pt x="62" y="596"/>
                    <a:pt x="79" y="580"/>
                    <a:pt x="86" y="557"/>
                  </a:cubicBezTo>
                  <a:cubicBezTo>
                    <a:pt x="103" y="504"/>
                    <a:pt x="118" y="451"/>
                    <a:pt x="130" y="398"/>
                  </a:cubicBezTo>
                  <a:cubicBezTo>
                    <a:pt x="152" y="304"/>
                    <a:pt x="152" y="209"/>
                    <a:pt x="142" y="113"/>
                  </a:cubicBezTo>
                  <a:cubicBezTo>
                    <a:pt x="140" y="95"/>
                    <a:pt x="138" y="78"/>
                    <a:pt x="123" y="65"/>
                  </a:cubicBezTo>
                  <a:cubicBezTo>
                    <a:pt x="114" y="57"/>
                    <a:pt x="115" y="46"/>
                    <a:pt x="124" y="37"/>
                  </a:cubicBezTo>
                  <a:cubicBezTo>
                    <a:pt x="157" y="3"/>
                    <a:pt x="192" y="0"/>
                    <a:pt x="230" y="27"/>
                  </a:cubicBezTo>
                  <a:cubicBezTo>
                    <a:pt x="268" y="55"/>
                    <a:pt x="292" y="93"/>
                    <a:pt x="297" y="140"/>
                  </a:cubicBezTo>
                  <a:cubicBezTo>
                    <a:pt x="307" y="240"/>
                    <a:pt x="317" y="341"/>
                    <a:pt x="308" y="441"/>
                  </a:cubicBezTo>
                  <a:cubicBezTo>
                    <a:pt x="302" y="506"/>
                    <a:pt x="280" y="565"/>
                    <a:pt x="227" y="607"/>
                  </a:cubicBezTo>
                  <a:cubicBezTo>
                    <a:pt x="223" y="610"/>
                    <a:pt x="220" y="613"/>
                    <a:pt x="216" y="615"/>
                  </a:cubicBezTo>
                  <a:cubicBezTo>
                    <a:pt x="187" y="625"/>
                    <a:pt x="167" y="647"/>
                    <a:pt x="146" y="667"/>
                  </a:cubicBezTo>
                  <a:cubicBezTo>
                    <a:pt x="128" y="685"/>
                    <a:pt x="125" y="684"/>
                    <a:pt x="106" y="666"/>
                  </a:cubicBezTo>
                  <a:cubicBezTo>
                    <a:pt x="100" y="661"/>
                    <a:pt x="93" y="656"/>
                    <a:pt x="88" y="650"/>
                  </a:cubicBezTo>
                  <a:cubicBezTo>
                    <a:pt x="72" y="634"/>
                    <a:pt x="54" y="623"/>
                    <a:pt x="30" y="624"/>
                  </a:cubicBezTo>
                  <a:cubicBezTo>
                    <a:pt x="21" y="624"/>
                    <a:pt x="11" y="620"/>
                    <a:pt x="0" y="6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3"/>
            <p:cNvSpPr/>
            <p:nvPr userDrawn="1"/>
          </p:nvSpPr>
          <p:spPr bwMode="auto">
            <a:xfrm>
              <a:off x="10637714" y="3467964"/>
              <a:ext cx="197896" cy="591327"/>
            </a:xfrm>
            <a:custGeom>
              <a:avLst/>
              <a:gdLst>
                <a:gd name="T0" fmla="*/ 157 w 157"/>
                <a:gd name="T1" fmla="*/ 249 h 469"/>
                <a:gd name="T2" fmla="*/ 144 w 157"/>
                <a:gd name="T3" fmla="*/ 398 h 469"/>
                <a:gd name="T4" fmla="*/ 54 w 157"/>
                <a:gd name="T5" fmla="*/ 438 h 469"/>
                <a:gd name="T6" fmla="*/ 13 w 157"/>
                <a:gd name="T7" fmla="*/ 374 h 469"/>
                <a:gd name="T8" fmla="*/ 57 w 157"/>
                <a:gd name="T9" fmla="*/ 40 h 469"/>
                <a:gd name="T10" fmla="*/ 73 w 157"/>
                <a:gd name="T11" fmla="*/ 10 h 469"/>
                <a:gd name="T12" fmla="*/ 91 w 157"/>
                <a:gd name="T13" fmla="*/ 10 h 469"/>
                <a:gd name="T14" fmla="*/ 148 w 157"/>
                <a:gd name="T15" fmla="*/ 106 h 469"/>
                <a:gd name="T16" fmla="*/ 154 w 157"/>
                <a:gd name="T17" fmla="*/ 139 h 469"/>
                <a:gd name="T18" fmla="*/ 154 w 157"/>
                <a:gd name="T19" fmla="*/ 249 h 469"/>
                <a:gd name="T20" fmla="*/ 157 w 157"/>
                <a:gd name="T21" fmla="*/ 24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7" h="469">
                  <a:moveTo>
                    <a:pt x="157" y="249"/>
                  </a:moveTo>
                  <a:cubicBezTo>
                    <a:pt x="153" y="299"/>
                    <a:pt x="153" y="349"/>
                    <a:pt x="144" y="398"/>
                  </a:cubicBezTo>
                  <a:cubicBezTo>
                    <a:pt x="133" y="462"/>
                    <a:pt x="117" y="469"/>
                    <a:pt x="54" y="438"/>
                  </a:cubicBezTo>
                  <a:cubicBezTo>
                    <a:pt x="26" y="425"/>
                    <a:pt x="17" y="403"/>
                    <a:pt x="13" y="374"/>
                  </a:cubicBezTo>
                  <a:cubicBezTo>
                    <a:pt x="0" y="259"/>
                    <a:pt x="13" y="147"/>
                    <a:pt x="57" y="40"/>
                  </a:cubicBezTo>
                  <a:cubicBezTo>
                    <a:pt x="61" y="29"/>
                    <a:pt x="67" y="19"/>
                    <a:pt x="73" y="10"/>
                  </a:cubicBezTo>
                  <a:cubicBezTo>
                    <a:pt x="79" y="0"/>
                    <a:pt x="86" y="1"/>
                    <a:pt x="91" y="10"/>
                  </a:cubicBezTo>
                  <a:cubicBezTo>
                    <a:pt x="111" y="42"/>
                    <a:pt x="130" y="73"/>
                    <a:pt x="148" y="106"/>
                  </a:cubicBezTo>
                  <a:cubicBezTo>
                    <a:pt x="153" y="115"/>
                    <a:pt x="154" y="128"/>
                    <a:pt x="154" y="139"/>
                  </a:cubicBezTo>
                  <a:cubicBezTo>
                    <a:pt x="155" y="175"/>
                    <a:pt x="154" y="212"/>
                    <a:pt x="154" y="249"/>
                  </a:cubicBezTo>
                  <a:cubicBezTo>
                    <a:pt x="155" y="249"/>
                    <a:pt x="156" y="249"/>
                    <a:pt x="157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20"/>
            <p:cNvSpPr/>
            <p:nvPr userDrawn="1"/>
          </p:nvSpPr>
          <p:spPr bwMode="auto">
            <a:xfrm>
              <a:off x="10541836" y="1498920"/>
              <a:ext cx="385874" cy="202619"/>
            </a:xfrm>
            <a:custGeom>
              <a:avLst/>
              <a:gdLst>
                <a:gd name="T0" fmla="*/ 0 w 306"/>
                <a:gd name="T1" fmla="*/ 155 h 161"/>
                <a:gd name="T2" fmla="*/ 18 w 306"/>
                <a:gd name="T3" fmla="*/ 139 h 161"/>
                <a:gd name="T4" fmla="*/ 251 w 306"/>
                <a:gd name="T5" fmla="*/ 17 h 161"/>
                <a:gd name="T6" fmla="*/ 255 w 306"/>
                <a:gd name="T7" fmla="*/ 16 h 161"/>
                <a:gd name="T8" fmla="*/ 294 w 306"/>
                <a:gd name="T9" fmla="*/ 21 h 161"/>
                <a:gd name="T10" fmla="*/ 274 w 306"/>
                <a:gd name="T11" fmla="*/ 76 h 161"/>
                <a:gd name="T12" fmla="*/ 29 w 306"/>
                <a:gd name="T13" fmla="*/ 159 h 161"/>
                <a:gd name="T14" fmla="*/ 3 w 306"/>
                <a:gd name="T15" fmla="*/ 161 h 161"/>
                <a:gd name="T16" fmla="*/ 0 w 306"/>
                <a:gd name="T17" fmla="*/ 15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6" h="161">
                  <a:moveTo>
                    <a:pt x="0" y="155"/>
                  </a:moveTo>
                  <a:cubicBezTo>
                    <a:pt x="6" y="149"/>
                    <a:pt x="11" y="142"/>
                    <a:pt x="18" y="139"/>
                  </a:cubicBezTo>
                  <a:cubicBezTo>
                    <a:pt x="96" y="98"/>
                    <a:pt x="173" y="58"/>
                    <a:pt x="251" y="17"/>
                  </a:cubicBezTo>
                  <a:cubicBezTo>
                    <a:pt x="252" y="17"/>
                    <a:pt x="254" y="16"/>
                    <a:pt x="255" y="16"/>
                  </a:cubicBezTo>
                  <a:cubicBezTo>
                    <a:pt x="268" y="15"/>
                    <a:pt x="285" y="0"/>
                    <a:pt x="294" y="21"/>
                  </a:cubicBezTo>
                  <a:cubicBezTo>
                    <a:pt x="306" y="47"/>
                    <a:pt x="298" y="67"/>
                    <a:pt x="274" y="76"/>
                  </a:cubicBezTo>
                  <a:cubicBezTo>
                    <a:pt x="193" y="106"/>
                    <a:pt x="114" y="141"/>
                    <a:pt x="29" y="159"/>
                  </a:cubicBezTo>
                  <a:cubicBezTo>
                    <a:pt x="21" y="160"/>
                    <a:pt x="12" y="160"/>
                    <a:pt x="3" y="161"/>
                  </a:cubicBezTo>
                  <a:cubicBezTo>
                    <a:pt x="2" y="159"/>
                    <a:pt x="1" y="157"/>
                    <a:pt x="0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6" name="矩形 125"/>
          <p:cNvSpPr/>
          <p:nvPr userDrawn="1"/>
        </p:nvSpPr>
        <p:spPr>
          <a:xfrm>
            <a:off x="-1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 userDrawn="1"/>
        </p:nvSpPr>
        <p:spPr>
          <a:xfrm>
            <a:off x="137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 userDrawn="1"/>
        </p:nvSpPr>
        <p:spPr>
          <a:xfrm>
            <a:off x="275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 userDrawn="1"/>
        </p:nvSpPr>
        <p:spPr>
          <a:xfrm>
            <a:off x="413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 userDrawn="1"/>
        </p:nvSpPr>
        <p:spPr>
          <a:xfrm>
            <a:off x="551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 userDrawn="1"/>
        </p:nvSpPr>
        <p:spPr>
          <a:xfrm>
            <a:off x="689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/>
          <p:cNvSpPr/>
          <p:nvPr userDrawn="1"/>
        </p:nvSpPr>
        <p:spPr>
          <a:xfrm>
            <a:off x="827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 userDrawn="1"/>
        </p:nvSpPr>
        <p:spPr>
          <a:xfrm>
            <a:off x="965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矩形 137"/>
          <p:cNvSpPr/>
          <p:nvPr userDrawn="1"/>
        </p:nvSpPr>
        <p:spPr>
          <a:xfrm>
            <a:off x="1103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/>
          <p:cNvSpPr/>
          <p:nvPr userDrawn="1"/>
        </p:nvSpPr>
        <p:spPr>
          <a:xfrm>
            <a:off x="1241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矩形 139"/>
          <p:cNvSpPr/>
          <p:nvPr userDrawn="1"/>
        </p:nvSpPr>
        <p:spPr>
          <a:xfrm>
            <a:off x="1378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矩形 140"/>
          <p:cNvSpPr/>
          <p:nvPr userDrawn="1"/>
        </p:nvSpPr>
        <p:spPr>
          <a:xfrm>
            <a:off x="1516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矩形 141"/>
          <p:cNvSpPr/>
          <p:nvPr userDrawn="1"/>
        </p:nvSpPr>
        <p:spPr>
          <a:xfrm>
            <a:off x="1654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矩形 142"/>
          <p:cNvSpPr/>
          <p:nvPr userDrawn="1"/>
        </p:nvSpPr>
        <p:spPr>
          <a:xfrm>
            <a:off x="1792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矩形 143"/>
          <p:cNvSpPr/>
          <p:nvPr userDrawn="1"/>
        </p:nvSpPr>
        <p:spPr>
          <a:xfrm>
            <a:off x="1930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矩形 144"/>
          <p:cNvSpPr/>
          <p:nvPr userDrawn="1"/>
        </p:nvSpPr>
        <p:spPr>
          <a:xfrm>
            <a:off x="2068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矩形 145"/>
          <p:cNvSpPr/>
          <p:nvPr userDrawn="1"/>
        </p:nvSpPr>
        <p:spPr>
          <a:xfrm>
            <a:off x="2206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矩形 146"/>
          <p:cNvSpPr/>
          <p:nvPr userDrawn="1"/>
        </p:nvSpPr>
        <p:spPr>
          <a:xfrm>
            <a:off x="2344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矩形 147"/>
          <p:cNvSpPr/>
          <p:nvPr userDrawn="1"/>
        </p:nvSpPr>
        <p:spPr>
          <a:xfrm>
            <a:off x="2482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 userDrawn="1"/>
        </p:nvSpPr>
        <p:spPr>
          <a:xfrm>
            <a:off x="2620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 userDrawn="1"/>
        </p:nvSpPr>
        <p:spPr>
          <a:xfrm>
            <a:off x="2757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 userDrawn="1"/>
        </p:nvSpPr>
        <p:spPr>
          <a:xfrm>
            <a:off x="2895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/>
          <p:cNvSpPr/>
          <p:nvPr userDrawn="1"/>
        </p:nvSpPr>
        <p:spPr>
          <a:xfrm>
            <a:off x="3033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 userDrawn="1"/>
        </p:nvSpPr>
        <p:spPr>
          <a:xfrm>
            <a:off x="3171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 userDrawn="1"/>
        </p:nvSpPr>
        <p:spPr>
          <a:xfrm>
            <a:off x="3309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 userDrawn="1"/>
        </p:nvSpPr>
        <p:spPr>
          <a:xfrm>
            <a:off x="3447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 userDrawn="1"/>
        </p:nvSpPr>
        <p:spPr>
          <a:xfrm>
            <a:off x="3585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 userDrawn="1"/>
        </p:nvSpPr>
        <p:spPr>
          <a:xfrm>
            <a:off x="3723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 userDrawn="1"/>
        </p:nvSpPr>
        <p:spPr>
          <a:xfrm>
            <a:off x="3861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矩形 158"/>
          <p:cNvSpPr/>
          <p:nvPr userDrawn="1"/>
        </p:nvSpPr>
        <p:spPr>
          <a:xfrm>
            <a:off x="3999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 userDrawn="1"/>
        </p:nvSpPr>
        <p:spPr>
          <a:xfrm>
            <a:off x="4136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矩形 160"/>
          <p:cNvSpPr/>
          <p:nvPr userDrawn="1"/>
        </p:nvSpPr>
        <p:spPr>
          <a:xfrm>
            <a:off x="4274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矩形 161"/>
          <p:cNvSpPr/>
          <p:nvPr userDrawn="1"/>
        </p:nvSpPr>
        <p:spPr>
          <a:xfrm>
            <a:off x="4412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 userDrawn="1"/>
        </p:nvSpPr>
        <p:spPr>
          <a:xfrm>
            <a:off x="4550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 userDrawn="1"/>
        </p:nvSpPr>
        <p:spPr>
          <a:xfrm>
            <a:off x="4688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 userDrawn="1"/>
        </p:nvSpPr>
        <p:spPr>
          <a:xfrm>
            <a:off x="4826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 userDrawn="1"/>
        </p:nvSpPr>
        <p:spPr>
          <a:xfrm>
            <a:off x="4964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 userDrawn="1"/>
        </p:nvSpPr>
        <p:spPr>
          <a:xfrm>
            <a:off x="5102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 userDrawn="1"/>
        </p:nvSpPr>
        <p:spPr>
          <a:xfrm>
            <a:off x="5240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 userDrawn="1"/>
        </p:nvSpPr>
        <p:spPr>
          <a:xfrm>
            <a:off x="5378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/>
          <p:cNvSpPr/>
          <p:nvPr userDrawn="1"/>
        </p:nvSpPr>
        <p:spPr>
          <a:xfrm>
            <a:off x="5515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矩形 170"/>
          <p:cNvSpPr/>
          <p:nvPr userDrawn="1"/>
        </p:nvSpPr>
        <p:spPr>
          <a:xfrm>
            <a:off x="5653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矩形 171"/>
          <p:cNvSpPr/>
          <p:nvPr userDrawn="1"/>
        </p:nvSpPr>
        <p:spPr>
          <a:xfrm>
            <a:off x="5791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/>
          <p:cNvSpPr/>
          <p:nvPr userDrawn="1"/>
        </p:nvSpPr>
        <p:spPr>
          <a:xfrm>
            <a:off x="5929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/>
          <p:cNvSpPr/>
          <p:nvPr userDrawn="1"/>
        </p:nvSpPr>
        <p:spPr>
          <a:xfrm>
            <a:off x="6067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矩形 174"/>
          <p:cNvSpPr/>
          <p:nvPr userDrawn="1"/>
        </p:nvSpPr>
        <p:spPr>
          <a:xfrm>
            <a:off x="6205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 userDrawn="1"/>
        </p:nvSpPr>
        <p:spPr>
          <a:xfrm>
            <a:off x="6343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 userDrawn="1"/>
        </p:nvSpPr>
        <p:spPr>
          <a:xfrm>
            <a:off x="6481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 userDrawn="1"/>
        </p:nvSpPr>
        <p:spPr>
          <a:xfrm>
            <a:off x="6619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 userDrawn="1"/>
        </p:nvSpPr>
        <p:spPr>
          <a:xfrm>
            <a:off x="6757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 userDrawn="1"/>
        </p:nvSpPr>
        <p:spPr>
          <a:xfrm>
            <a:off x="6894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矩形 180"/>
          <p:cNvSpPr/>
          <p:nvPr userDrawn="1"/>
        </p:nvSpPr>
        <p:spPr>
          <a:xfrm>
            <a:off x="7032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矩形 181"/>
          <p:cNvSpPr/>
          <p:nvPr userDrawn="1"/>
        </p:nvSpPr>
        <p:spPr>
          <a:xfrm>
            <a:off x="7170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矩形 182"/>
          <p:cNvSpPr/>
          <p:nvPr userDrawn="1"/>
        </p:nvSpPr>
        <p:spPr>
          <a:xfrm>
            <a:off x="7308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矩形 183"/>
          <p:cNvSpPr/>
          <p:nvPr userDrawn="1"/>
        </p:nvSpPr>
        <p:spPr>
          <a:xfrm>
            <a:off x="7446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矩形 184"/>
          <p:cNvSpPr/>
          <p:nvPr userDrawn="1"/>
        </p:nvSpPr>
        <p:spPr>
          <a:xfrm>
            <a:off x="7584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矩形 185"/>
          <p:cNvSpPr/>
          <p:nvPr userDrawn="1"/>
        </p:nvSpPr>
        <p:spPr>
          <a:xfrm>
            <a:off x="7722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矩形 186"/>
          <p:cNvSpPr/>
          <p:nvPr userDrawn="1"/>
        </p:nvSpPr>
        <p:spPr>
          <a:xfrm>
            <a:off x="7860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矩形 187"/>
          <p:cNvSpPr/>
          <p:nvPr userDrawn="1"/>
        </p:nvSpPr>
        <p:spPr>
          <a:xfrm>
            <a:off x="7998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矩形 188"/>
          <p:cNvSpPr/>
          <p:nvPr userDrawn="1"/>
        </p:nvSpPr>
        <p:spPr>
          <a:xfrm>
            <a:off x="8136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0" name="矩形 189"/>
          <p:cNvSpPr/>
          <p:nvPr userDrawn="1"/>
        </p:nvSpPr>
        <p:spPr>
          <a:xfrm>
            <a:off x="8273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1" name="矩形 190"/>
          <p:cNvSpPr/>
          <p:nvPr userDrawn="1"/>
        </p:nvSpPr>
        <p:spPr>
          <a:xfrm>
            <a:off x="8411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矩形 191"/>
          <p:cNvSpPr/>
          <p:nvPr userDrawn="1"/>
        </p:nvSpPr>
        <p:spPr>
          <a:xfrm>
            <a:off x="8549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矩形 192"/>
          <p:cNvSpPr/>
          <p:nvPr userDrawn="1"/>
        </p:nvSpPr>
        <p:spPr>
          <a:xfrm>
            <a:off x="8687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矩形 193"/>
          <p:cNvSpPr/>
          <p:nvPr userDrawn="1"/>
        </p:nvSpPr>
        <p:spPr>
          <a:xfrm>
            <a:off x="8825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/>
          <p:cNvSpPr/>
          <p:nvPr userDrawn="1"/>
        </p:nvSpPr>
        <p:spPr>
          <a:xfrm>
            <a:off x="8963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矩形 195"/>
          <p:cNvSpPr/>
          <p:nvPr userDrawn="1"/>
        </p:nvSpPr>
        <p:spPr>
          <a:xfrm>
            <a:off x="9101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矩形 196"/>
          <p:cNvSpPr/>
          <p:nvPr userDrawn="1"/>
        </p:nvSpPr>
        <p:spPr>
          <a:xfrm>
            <a:off x="9239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矩形 197"/>
          <p:cNvSpPr/>
          <p:nvPr userDrawn="1"/>
        </p:nvSpPr>
        <p:spPr>
          <a:xfrm>
            <a:off x="9377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矩形 198"/>
          <p:cNvSpPr/>
          <p:nvPr userDrawn="1"/>
        </p:nvSpPr>
        <p:spPr>
          <a:xfrm>
            <a:off x="9515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 userDrawn="1"/>
        </p:nvSpPr>
        <p:spPr>
          <a:xfrm>
            <a:off x="9652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 userDrawn="1"/>
        </p:nvSpPr>
        <p:spPr>
          <a:xfrm>
            <a:off x="9790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 userDrawn="1"/>
        </p:nvSpPr>
        <p:spPr>
          <a:xfrm>
            <a:off x="9928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/>
          <p:cNvSpPr/>
          <p:nvPr userDrawn="1"/>
        </p:nvSpPr>
        <p:spPr>
          <a:xfrm>
            <a:off x="10066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矩形 203"/>
          <p:cNvSpPr/>
          <p:nvPr userDrawn="1"/>
        </p:nvSpPr>
        <p:spPr>
          <a:xfrm>
            <a:off x="10204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矩形 204"/>
          <p:cNvSpPr/>
          <p:nvPr userDrawn="1"/>
        </p:nvSpPr>
        <p:spPr>
          <a:xfrm>
            <a:off x="10342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 userDrawn="1"/>
        </p:nvSpPr>
        <p:spPr>
          <a:xfrm>
            <a:off x="10480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 userDrawn="1"/>
        </p:nvSpPr>
        <p:spPr>
          <a:xfrm>
            <a:off x="10618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 userDrawn="1"/>
        </p:nvSpPr>
        <p:spPr>
          <a:xfrm>
            <a:off x="10756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 userDrawn="1"/>
        </p:nvSpPr>
        <p:spPr>
          <a:xfrm>
            <a:off x="10894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 userDrawn="1"/>
        </p:nvSpPr>
        <p:spPr>
          <a:xfrm>
            <a:off x="11031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矩形 210"/>
          <p:cNvSpPr/>
          <p:nvPr userDrawn="1"/>
        </p:nvSpPr>
        <p:spPr>
          <a:xfrm>
            <a:off x="11169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矩形 211"/>
          <p:cNvSpPr/>
          <p:nvPr userDrawn="1"/>
        </p:nvSpPr>
        <p:spPr>
          <a:xfrm>
            <a:off x="11307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 userDrawn="1"/>
        </p:nvSpPr>
        <p:spPr>
          <a:xfrm>
            <a:off x="11445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 userDrawn="1"/>
        </p:nvSpPr>
        <p:spPr>
          <a:xfrm>
            <a:off x="11583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 userDrawn="1"/>
        </p:nvSpPr>
        <p:spPr>
          <a:xfrm>
            <a:off x="11721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矩形 215"/>
          <p:cNvSpPr/>
          <p:nvPr userDrawn="1"/>
        </p:nvSpPr>
        <p:spPr>
          <a:xfrm>
            <a:off x="11859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矩形 216"/>
          <p:cNvSpPr/>
          <p:nvPr userDrawn="1"/>
        </p:nvSpPr>
        <p:spPr>
          <a:xfrm>
            <a:off x="11997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矩形 217"/>
          <p:cNvSpPr/>
          <p:nvPr userDrawn="1"/>
        </p:nvSpPr>
        <p:spPr>
          <a:xfrm>
            <a:off x="12135175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文本占位符 219"/>
          <p:cNvSpPr>
            <a:spLocks noGrp="1"/>
          </p:cNvSpPr>
          <p:nvPr>
            <p:ph type="body" sz="quarter" idx="10" hasCustomPrompt="1"/>
          </p:nvPr>
        </p:nvSpPr>
        <p:spPr>
          <a:xfrm>
            <a:off x="1520738" y="5493839"/>
            <a:ext cx="2482075" cy="39187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/>
            </a:lvl1pPr>
          </a:lstStyle>
          <a:p>
            <a:pPr lvl="0"/>
            <a:r>
              <a:rPr lang="en-US" altLang="zh-CN" dirty="0"/>
              <a:t>——</a:t>
            </a:r>
            <a:r>
              <a:rPr lang="zh-CN" altLang="en-US" dirty="0"/>
              <a:t>此处为答辩人姓名</a:t>
            </a:r>
          </a:p>
        </p:txBody>
      </p:sp>
      <p:sp>
        <p:nvSpPr>
          <p:cNvPr id="284" name="文本占位符 172"/>
          <p:cNvSpPr>
            <a:spLocks noGrp="1"/>
          </p:cNvSpPr>
          <p:nvPr>
            <p:ph type="body" sz="quarter" idx="14" hasCustomPrompt="1"/>
          </p:nvPr>
        </p:nvSpPr>
        <p:spPr>
          <a:xfrm>
            <a:off x="1515840" y="3892967"/>
            <a:ext cx="4346679" cy="26135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/>
            </a:lvl1pPr>
          </a:lstStyle>
          <a:p>
            <a:r>
              <a:rPr lang="zh-CN" altLang="en-US" dirty="0"/>
              <a:t>北京交通大学软件学院毕业设计开题答辩</a:t>
            </a:r>
          </a:p>
        </p:txBody>
      </p:sp>
      <p:cxnSp>
        <p:nvCxnSpPr>
          <p:cNvPr id="246" name="直接连接符 284">
            <a:extLst>
              <a:ext uri="{FF2B5EF4-FFF2-40B4-BE49-F238E27FC236}">
                <a16:creationId xmlns:a16="http://schemas.microsoft.com/office/drawing/2014/main" id="{6E455FDD-8F69-8442-816C-D40EDDA60415}"/>
              </a:ext>
            </a:extLst>
          </p:cNvPr>
          <p:cNvCxnSpPr>
            <a:cxnSpLocks/>
          </p:cNvCxnSpPr>
          <p:nvPr userDrawn="1"/>
        </p:nvCxnSpPr>
        <p:spPr>
          <a:xfrm>
            <a:off x="881737" y="4373490"/>
            <a:ext cx="444341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9" name="图片 218">
            <a:extLst>
              <a:ext uri="{FF2B5EF4-FFF2-40B4-BE49-F238E27FC236}">
                <a16:creationId xmlns:a16="http://schemas.microsoft.com/office/drawing/2014/main" id="{15B49743-0361-F682-982B-E0F06AEFFF3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95" y="439399"/>
            <a:ext cx="3079579" cy="828000"/>
          </a:xfrm>
          <a:prstGeom prst="rect">
            <a:avLst/>
          </a:prstGeom>
        </p:spPr>
      </p:pic>
      <p:sp>
        <p:nvSpPr>
          <p:cNvPr id="221" name="矩形 220">
            <a:extLst>
              <a:ext uri="{FF2B5EF4-FFF2-40B4-BE49-F238E27FC236}">
                <a16:creationId xmlns:a16="http://schemas.microsoft.com/office/drawing/2014/main" id="{620036AF-0DE0-E0A3-89F6-265891FA49F6}"/>
              </a:ext>
            </a:extLst>
          </p:cNvPr>
          <p:cNvSpPr/>
          <p:nvPr userDrawn="1"/>
        </p:nvSpPr>
        <p:spPr>
          <a:xfrm>
            <a:off x="5587935" y="5204011"/>
            <a:ext cx="6544235" cy="1846659"/>
          </a:xfrm>
          <a:prstGeom prst="rect">
            <a:avLst/>
          </a:prstGeom>
          <a:blipFill>
            <a:blip r:embed="rId4">
              <a:alphaModFix amt="3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E6F58FAE-5BC2-FDBF-8777-411BC791255A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70" name="标题 1">
            <a:extLst>
              <a:ext uri="{FF2B5EF4-FFF2-40B4-BE49-F238E27FC236}">
                <a16:creationId xmlns:a16="http://schemas.microsoft.com/office/drawing/2014/main" id="{832767FD-8324-F393-D01F-3E7E846D062B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71" name="标题 1">
            <a:extLst>
              <a:ext uri="{FF2B5EF4-FFF2-40B4-BE49-F238E27FC236}">
                <a16:creationId xmlns:a16="http://schemas.microsoft.com/office/drawing/2014/main" id="{81429D18-A1DD-5C0E-5E84-69CE86CB182D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研究成果</a:t>
            </a:r>
          </a:p>
        </p:txBody>
      </p:sp>
      <p:sp>
        <p:nvSpPr>
          <p:cNvPr id="72" name="标题 1">
            <a:extLst>
              <a:ext uri="{FF2B5EF4-FFF2-40B4-BE49-F238E27FC236}">
                <a16:creationId xmlns:a16="http://schemas.microsoft.com/office/drawing/2014/main" id="{87B960A7-0732-5FF2-25E3-23963AC92219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73" name="标题 1">
            <a:extLst>
              <a:ext uri="{FF2B5EF4-FFF2-40B4-BE49-F238E27FC236}">
                <a16:creationId xmlns:a16="http://schemas.microsoft.com/office/drawing/2014/main" id="{FEE95663-BCF9-CDC8-7A5E-B2483F6CE914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  <p:pic>
        <p:nvPicPr>
          <p:cNvPr id="66" name="图片 65">
            <a:extLst>
              <a:ext uri="{FF2B5EF4-FFF2-40B4-BE49-F238E27FC236}">
                <a16:creationId xmlns:a16="http://schemas.microsoft.com/office/drawing/2014/main" id="{47DA691B-3E73-6A91-6566-2F4D0B0B0B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90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ED8D6462-8DF5-903A-D570-6DF4C926ACC5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70" name="标题 1">
            <a:extLst>
              <a:ext uri="{FF2B5EF4-FFF2-40B4-BE49-F238E27FC236}">
                <a16:creationId xmlns:a16="http://schemas.microsoft.com/office/drawing/2014/main" id="{117C4896-4397-C19D-FED7-FA95A8C5D741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71" name="标题 1">
            <a:extLst>
              <a:ext uri="{FF2B5EF4-FFF2-40B4-BE49-F238E27FC236}">
                <a16:creationId xmlns:a16="http://schemas.microsoft.com/office/drawing/2014/main" id="{8A4F4828-817F-1818-DBB9-6733C4DB61E0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72" name="标题 1">
            <a:extLst>
              <a:ext uri="{FF2B5EF4-FFF2-40B4-BE49-F238E27FC236}">
                <a16:creationId xmlns:a16="http://schemas.microsoft.com/office/drawing/2014/main" id="{9274C8DB-6A4E-2167-40AD-9DE7986D9045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项目总结</a:t>
            </a:r>
          </a:p>
        </p:txBody>
      </p:sp>
      <p:sp>
        <p:nvSpPr>
          <p:cNvPr id="73" name="标题 1">
            <a:extLst>
              <a:ext uri="{FF2B5EF4-FFF2-40B4-BE49-F238E27FC236}">
                <a16:creationId xmlns:a16="http://schemas.microsoft.com/office/drawing/2014/main" id="{65A5DF09-8176-87C7-0DFB-F0937D12D50C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0FFB1D27-693E-9C37-1311-4861C4920D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3710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参考文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8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任意多边形 6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参考文献</a:t>
            </a: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09CCB5FB-74F9-EF1A-58F0-754C040FB3FC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66" name="标题 1">
            <a:extLst>
              <a:ext uri="{FF2B5EF4-FFF2-40B4-BE49-F238E27FC236}">
                <a16:creationId xmlns:a16="http://schemas.microsoft.com/office/drawing/2014/main" id="{29734C9F-18A8-82F7-9958-75CF33C22340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67" name="标题 1">
            <a:extLst>
              <a:ext uri="{FF2B5EF4-FFF2-40B4-BE49-F238E27FC236}">
                <a16:creationId xmlns:a16="http://schemas.microsoft.com/office/drawing/2014/main" id="{FF4D65F6-B33F-57B6-7222-F5B251546CDB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68" name="标题 1">
            <a:extLst>
              <a:ext uri="{FF2B5EF4-FFF2-40B4-BE49-F238E27FC236}">
                <a16:creationId xmlns:a16="http://schemas.microsoft.com/office/drawing/2014/main" id="{57494E4F-7308-9D98-6F18-357F9BB2A493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项目总结</a:t>
            </a:r>
          </a:p>
        </p:txBody>
      </p:sp>
      <p:sp>
        <p:nvSpPr>
          <p:cNvPr id="70" name="标题 1">
            <a:extLst>
              <a:ext uri="{FF2B5EF4-FFF2-40B4-BE49-F238E27FC236}">
                <a16:creationId xmlns:a16="http://schemas.microsoft.com/office/drawing/2014/main" id="{8984C55A-1C1C-B45A-38DA-0EFD236C190A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  <p:pic>
        <p:nvPicPr>
          <p:cNvPr id="75" name="图形 74">
            <a:extLst>
              <a:ext uri="{FF2B5EF4-FFF2-40B4-BE49-F238E27FC236}">
                <a16:creationId xmlns:a16="http://schemas.microsoft.com/office/drawing/2014/main" id="{C93F1A78-1DF6-7F61-3C5C-29E024DF4C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7536" y="833378"/>
            <a:ext cx="7328822" cy="566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64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致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010104" y="789829"/>
            <a:ext cx="2898439" cy="541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致谢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65473" y="1847339"/>
            <a:ext cx="5656385" cy="3906259"/>
          </a:xfrm>
          <a:prstGeom prst="rect">
            <a:avLst/>
          </a:prstGeom>
        </p:spPr>
        <p:txBody>
          <a:bodyPr/>
          <a:lstStyle>
            <a:lvl1pPr>
              <a:lnSpc>
                <a:spcPct val="130000"/>
              </a:lnSpc>
              <a:defRPr sz="280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/>
            <a:r>
              <a:rPr lang="zh-CN" altLang="en-US" dirty="0"/>
              <a:t>此处是致谢的话</a:t>
            </a:r>
            <a:br>
              <a:rPr lang="en-US" altLang="zh-CN" dirty="0"/>
            </a:br>
            <a:r>
              <a:rPr lang="zh-CN" altLang="en-US" dirty="0"/>
              <a:t>感谢导师</a:t>
            </a:r>
            <a:br>
              <a:rPr lang="en-US" altLang="zh-CN" dirty="0"/>
            </a:br>
            <a:r>
              <a:rPr lang="zh-CN" altLang="en-US" dirty="0"/>
              <a:t>感谢同学</a:t>
            </a:r>
            <a:br>
              <a:rPr lang="en-US" altLang="zh-CN" dirty="0"/>
            </a:br>
            <a:r>
              <a:rPr lang="zh-CN" altLang="en-US" dirty="0"/>
              <a:t>感谢亲人</a:t>
            </a:r>
            <a:br>
              <a:rPr lang="en-US" altLang="zh-CN" dirty="0"/>
            </a:br>
            <a:r>
              <a:rPr lang="zh-CN" altLang="en-US" dirty="0"/>
              <a:t>感谢朋友</a:t>
            </a:r>
            <a:br>
              <a:rPr lang="en-US" altLang="zh-CN" dirty="0"/>
            </a:br>
            <a:r>
              <a:rPr lang="zh-CN" altLang="en-US" dirty="0"/>
              <a:t>感谢那个人</a:t>
            </a:r>
            <a:br>
              <a:rPr lang="en-US" altLang="zh-CN" dirty="0"/>
            </a:br>
            <a:r>
              <a:rPr lang="en-US" altLang="zh-CN" dirty="0"/>
              <a:t>……</a:t>
            </a:r>
            <a:endParaRPr lang="zh-CN" altLang="en-US" dirty="0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677027" y="787374"/>
            <a:ext cx="519859" cy="478234"/>
            <a:chOff x="7236188" y="2930674"/>
            <a:chExt cx="654981" cy="602537"/>
          </a:xfrm>
        </p:grpSpPr>
        <p:sp>
          <p:nvSpPr>
            <p:cNvPr id="11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aphicFrame>
        <p:nvGraphicFramePr>
          <p:cNvPr id="31" name="表格 30">
            <a:extLst>
              <a:ext uri="{FF2B5EF4-FFF2-40B4-BE49-F238E27FC236}">
                <a16:creationId xmlns:a16="http://schemas.microsoft.com/office/drawing/2014/main" id="{1E873191-A45E-D548-94C6-20993D86ED6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77482142"/>
              </p:ext>
            </p:extLst>
          </p:nvPr>
        </p:nvGraphicFramePr>
        <p:xfrm>
          <a:off x="3294742" y="0"/>
          <a:ext cx="8897256" cy="68579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2157">
                  <a:extLst>
                    <a:ext uri="{9D8B030D-6E8A-4147-A177-3AD203B41FA5}">
                      <a16:colId xmlns:a16="http://schemas.microsoft.com/office/drawing/2014/main" val="3533838313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2182100875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131034718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102993681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1667564614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1239775290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2549357964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373146093"/>
                    </a:ext>
                  </a:extLst>
                </a:gridCol>
              </a:tblGrid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937971889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235004840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913013263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5010769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939456515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68746100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126215452"/>
                  </a:ext>
                </a:extLst>
              </a:tr>
            </a:tbl>
          </a:graphicData>
        </a:graphic>
      </p:graphicFrame>
      <p:sp>
        <p:nvSpPr>
          <p:cNvPr id="32" name="矩形 31">
            <a:extLst>
              <a:ext uri="{FF2B5EF4-FFF2-40B4-BE49-F238E27FC236}">
                <a16:creationId xmlns:a16="http://schemas.microsoft.com/office/drawing/2014/main" id="{1566A2FE-CAAE-EA48-8BB6-EA65DA2EF4A4}"/>
              </a:ext>
            </a:extLst>
          </p:cNvPr>
          <p:cNvSpPr/>
          <p:nvPr userDrawn="1"/>
        </p:nvSpPr>
        <p:spPr>
          <a:xfrm>
            <a:off x="3294742" y="0"/>
            <a:ext cx="8897256" cy="685799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35000">
                <a:schemeClr val="bg1">
                  <a:alpha val="0"/>
                </a:schemeClr>
              </a:gs>
              <a:gs pos="70000">
                <a:schemeClr val="bg1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4CDF6D8-21F1-56B1-06C6-7757A5E5CB7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72382" y="550270"/>
            <a:ext cx="1867082" cy="4047065"/>
            <a:chOff x="10381724" y="610984"/>
            <a:chExt cx="1707860" cy="3701936"/>
          </a:xfrm>
          <a:gradFill flip="none" rotWithShape="1">
            <a:gsLst>
              <a:gs pos="0">
                <a:schemeClr val="accent2">
                  <a:tint val="66000"/>
                  <a:satMod val="160000"/>
                  <a:alpha val="13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5400000" scaled="1"/>
            <a:tileRect/>
          </a:gradFill>
        </p:grpSpPr>
        <p:sp>
          <p:nvSpPr>
            <p:cNvPr id="3" name="Freeform 6">
              <a:extLst>
                <a:ext uri="{FF2B5EF4-FFF2-40B4-BE49-F238E27FC236}">
                  <a16:creationId xmlns:a16="http://schemas.microsoft.com/office/drawing/2014/main" id="{C90CE926-7408-DB1C-EECB-A1A0BE8964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81724" y="1102655"/>
              <a:ext cx="923831" cy="987592"/>
            </a:xfrm>
            <a:custGeom>
              <a:avLst/>
              <a:gdLst>
                <a:gd name="T0" fmla="*/ 0 w 733"/>
                <a:gd name="T1" fmla="*/ 606 h 783"/>
                <a:gd name="T2" fmla="*/ 39 w 733"/>
                <a:gd name="T3" fmla="*/ 497 h 783"/>
                <a:gd name="T4" fmla="*/ 75 w 733"/>
                <a:gd name="T5" fmla="*/ 468 h 783"/>
                <a:gd name="T6" fmla="*/ 131 w 733"/>
                <a:gd name="T7" fmla="*/ 438 h 783"/>
                <a:gd name="T8" fmla="*/ 293 w 733"/>
                <a:gd name="T9" fmla="*/ 312 h 783"/>
                <a:gd name="T10" fmla="*/ 356 w 733"/>
                <a:gd name="T11" fmla="*/ 267 h 783"/>
                <a:gd name="T12" fmla="*/ 377 w 733"/>
                <a:gd name="T13" fmla="*/ 206 h 783"/>
                <a:gd name="T14" fmla="*/ 365 w 733"/>
                <a:gd name="T15" fmla="*/ 130 h 783"/>
                <a:gd name="T16" fmla="*/ 438 w 733"/>
                <a:gd name="T17" fmla="*/ 46 h 783"/>
                <a:gd name="T18" fmla="*/ 570 w 733"/>
                <a:gd name="T19" fmla="*/ 16 h 783"/>
                <a:gd name="T20" fmla="*/ 608 w 733"/>
                <a:gd name="T21" fmla="*/ 6 h 783"/>
                <a:gd name="T22" fmla="*/ 676 w 733"/>
                <a:gd name="T23" fmla="*/ 63 h 783"/>
                <a:gd name="T24" fmla="*/ 630 w 733"/>
                <a:gd name="T25" fmla="*/ 163 h 783"/>
                <a:gd name="T26" fmla="*/ 568 w 733"/>
                <a:gd name="T27" fmla="*/ 210 h 783"/>
                <a:gd name="T28" fmla="*/ 539 w 733"/>
                <a:gd name="T29" fmla="*/ 265 h 783"/>
                <a:gd name="T30" fmla="*/ 540 w 733"/>
                <a:gd name="T31" fmla="*/ 313 h 783"/>
                <a:gd name="T32" fmla="*/ 607 w 733"/>
                <a:gd name="T33" fmla="*/ 301 h 783"/>
                <a:gd name="T34" fmla="*/ 696 w 733"/>
                <a:gd name="T35" fmla="*/ 314 h 783"/>
                <a:gd name="T36" fmla="*/ 701 w 733"/>
                <a:gd name="T37" fmla="*/ 375 h 783"/>
                <a:gd name="T38" fmla="*/ 636 w 733"/>
                <a:gd name="T39" fmla="*/ 396 h 783"/>
                <a:gd name="T40" fmla="*/ 540 w 733"/>
                <a:gd name="T41" fmla="*/ 412 h 783"/>
                <a:gd name="T42" fmla="*/ 524 w 733"/>
                <a:gd name="T43" fmla="*/ 429 h 783"/>
                <a:gd name="T44" fmla="*/ 500 w 733"/>
                <a:gd name="T45" fmla="*/ 497 h 783"/>
                <a:gd name="T46" fmla="*/ 516 w 733"/>
                <a:gd name="T47" fmla="*/ 518 h 783"/>
                <a:gd name="T48" fmla="*/ 571 w 733"/>
                <a:gd name="T49" fmla="*/ 508 h 783"/>
                <a:gd name="T50" fmla="*/ 705 w 733"/>
                <a:gd name="T51" fmla="*/ 572 h 783"/>
                <a:gd name="T52" fmla="*/ 705 w 733"/>
                <a:gd name="T53" fmla="*/ 636 h 783"/>
                <a:gd name="T54" fmla="*/ 661 w 733"/>
                <a:gd name="T55" fmla="*/ 704 h 783"/>
                <a:gd name="T56" fmla="*/ 615 w 733"/>
                <a:gd name="T57" fmla="*/ 715 h 783"/>
                <a:gd name="T58" fmla="*/ 527 w 733"/>
                <a:gd name="T59" fmla="*/ 628 h 783"/>
                <a:gd name="T60" fmla="*/ 504 w 733"/>
                <a:gd name="T61" fmla="*/ 550 h 783"/>
                <a:gd name="T62" fmla="*/ 495 w 733"/>
                <a:gd name="T63" fmla="*/ 525 h 783"/>
                <a:gd name="T64" fmla="*/ 477 w 733"/>
                <a:gd name="T65" fmla="*/ 561 h 783"/>
                <a:gd name="T66" fmla="*/ 436 w 733"/>
                <a:gd name="T67" fmla="*/ 654 h 783"/>
                <a:gd name="T68" fmla="*/ 269 w 733"/>
                <a:gd name="T69" fmla="*/ 779 h 783"/>
                <a:gd name="T70" fmla="*/ 225 w 733"/>
                <a:gd name="T71" fmla="*/ 773 h 783"/>
                <a:gd name="T72" fmla="*/ 236 w 733"/>
                <a:gd name="T73" fmla="*/ 731 h 783"/>
                <a:gd name="T74" fmla="*/ 295 w 733"/>
                <a:gd name="T75" fmla="*/ 663 h 783"/>
                <a:gd name="T76" fmla="*/ 407 w 733"/>
                <a:gd name="T77" fmla="*/ 505 h 783"/>
                <a:gd name="T78" fmla="*/ 412 w 733"/>
                <a:gd name="T79" fmla="*/ 488 h 783"/>
                <a:gd name="T80" fmla="*/ 410 w 733"/>
                <a:gd name="T81" fmla="*/ 470 h 783"/>
                <a:gd name="T82" fmla="*/ 393 w 733"/>
                <a:gd name="T83" fmla="*/ 471 h 783"/>
                <a:gd name="T84" fmla="*/ 199 w 733"/>
                <a:gd name="T85" fmla="*/ 550 h 783"/>
                <a:gd name="T86" fmla="*/ 135 w 733"/>
                <a:gd name="T87" fmla="*/ 597 h 783"/>
                <a:gd name="T88" fmla="*/ 117 w 733"/>
                <a:gd name="T89" fmla="*/ 618 h 783"/>
                <a:gd name="T90" fmla="*/ 0 w 733"/>
                <a:gd name="T91" fmla="*/ 610 h 783"/>
                <a:gd name="T92" fmla="*/ 0 w 733"/>
                <a:gd name="T93" fmla="*/ 606 h 783"/>
                <a:gd name="T94" fmla="*/ 127 w 733"/>
                <a:gd name="T95" fmla="*/ 469 h 783"/>
                <a:gd name="T96" fmla="*/ 130 w 733"/>
                <a:gd name="T97" fmla="*/ 475 h 783"/>
                <a:gd name="T98" fmla="*/ 156 w 733"/>
                <a:gd name="T99" fmla="*/ 473 h 783"/>
                <a:gd name="T100" fmla="*/ 401 w 733"/>
                <a:gd name="T101" fmla="*/ 390 h 783"/>
                <a:gd name="T102" fmla="*/ 421 w 733"/>
                <a:gd name="T103" fmla="*/ 335 h 783"/>
                <a:gd name="T104" fmla="*/ 382 w 733"/>
                <a:gd name="T105" fmla="*/ 330 h 783"/>
                <a:gd name="T106" fmla="*/ 378 w 733"/>
                <a:gd name="T107" fmla="*/ 331 h 783"/>
                <a:gd name="T108" fmla="*/ 145 w 733"/>
                <a:gd name="T109" fmla="*/ 453 h 783"/>
                <a:gd name="T110" fmla="*/ 127 w 733"/>
                <a:gd name="T111" fmla="*/ 469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33" h="783">
                  <a:moveTo>
                    <a:pt x="0" y="606"/>
                  </a:moveTo>
                  <a:cubicBezTo>
                    <a:pt x="13" y="570"/>
                    <a:pt x="25" y="533"/>
                    <a:pt x="39" y="497"/>
                  </a:cubicBezTo>
                  <a:cubicBezTo>
                    <a:pt x="45" y="481"/>
                    <a:pt x="57" y="473"/>
                    <a:pt x="75" y="468"/>
                  </a:cubicBezTo>
                  <a:cubicBezTo>
                    <a:pt x="95" y="463"/>
                    <a:pt x="114" y="451"/>
                    <a:pt x="131" y="438"/>
                  </a:cubicBezTo>
                  <a:cubicBezTo>
                    <a:pt x="185" y="397"/>
                    <a:pt x="239" y="354"/>
                    <a:pt x="293" y="312"/>
                  </a:cubicBezTo>
                  <a:cubicBezTo>
                    <a:pt x="314" y="296"/>
                    <a:pt x="334" y="281"/>
                    <a:pt x="356" y="267"/>
                  </a:cubicBezTo>
                  <a:cubicBezTo>
                    <a:pt x="380" y="252"/>
                    <a:pt x="383" y="231"/>
                    <a:pt x="377" y="206"/>
                  </a:cubicBezTo>
                  <a:cubicBezTo>
                    <a:pt x="372" y="181"/>
                    <a:pt x="367" y="155"/>
                    <a:pt x="365" y="130"/>
                  </a:cubicBezTo>
                  <a:cubicBezTo>
                    <a:pt x="362" y="79"/>
                    <a:pt x="387" y="54"/>
                    <a:pt x="438" y="46"/>
                  </a:cubicBezTo>
                  <a:cubicBezTo>
                    <a:pt x="482" y="39"/>
                    <a:pt x="526" y="27"/>
                    <a:pt x="570" y="16"/>
                  </a:cubicBezTo>
                  <a:cubicBezTo>
                    <a:pt x="583" y="13"/>
                    <a:pt x="595" y="8"/>
                    <a:pt x="608" y="6"/>
                  </a:cubicBezTo>
                  <a:cubicBezTo>
                    <a:pt x="651" y="0"/>
                    <a:pt x="674" y="19"/>
                    <a:pt x="676" y="63"/>
                  </a:cubicBezTo>
                  <a:cubicBezTo>
                    <a:pt x="678" y="104"/>
                    <a:pt x="660" y="137"/>
                    <a:pt x="630" y="163"/>
                  </a:cubicBezTo>
                  <a:cubicBezTo>
                    <a:pt x="610" y="179"/>
                    <a:pt x="590" y="196"/>
                    <a:pt x="568" y="210"/>
                  </a:cubicBezTo>
                  <a:cubicBezTo>
                    <a:pt x="548" y="224"/>
                    <a:pt x="537" y="240"/>
                    <a:pt x="539" y="265"/>
                  </a:cubicBezTo>
                  <a:cubicBezTo>
                    <a:pt x="540" y="280"/>
                    <a:pt x="540" y="296"/>
                    <a:pt x="540" y="313"/>
                  </a:cubicBezTo>
                  <a:cubicBezTo>
                    <a:pt x="564" y="309"/>
                    <a:pt x="585" y="303"/>
                    <a:pt x="607" y="301"/>
                  </a:cubicBezTo>
                  <a:cubicBezTo>
                    <a:pt x="637" y="298"/>
                    <a:pt x="668" y="300"/>
                    <a:pt x="696" y="314"/>
                  </a:cubicBezTo>
                  <a:cubicBezTo>
                    <a:pt x="730" y="330"/>
                    <a:pt x="733" y="356"/>
                    <a:pt x="701" y="375"/>
                  </a:cubicBezTo>
                  <a:cubicBezTo>
                    <a:pt x="682" y="386"/>
                    <a:pt x="658" y="391"/>
                    <a:pt x="636" y="396"/>
                  </a:cubicBezTo>
                  <a:cubicBezTo>
                    <a:pt x="604" y="402"/>
                    <a:pt x="571" y="405"/>
                    <a:pt x="540" y="412"/>
                  </a:cubicBezTo>
                  <a:cubicBezTo>
                    <a:pt x="533" y="413"/>
                    <a:pt x="526" y="422"/>
                    <a:pt x="524" y="429"/>
                  </a:cubicBezTo>
                  <a:cubicBezTo>
                    <a:pt x="515" y="451"/>
                    <a:pt x="508" y="474"/>
                    <a:pt x="500" y="497"/>
                  </a:cubicBezTo>
                  <a:cubicBezTo>
                    <a:pt x="493" y="514"/>
                    <a:pt x="498" y="521"/>
                    <a:pt x="516" y="518"/>
                  </a:cubicBezTo>
                  <a:cubicBezTo>
                    <a:pt x="535" y="516"/>
                    <a:pt x="553" y="510"/>
                    <a:pt x="571" y="508"/>
                  </a:cubicBezTo>
                  <a:cubicBezTo>
                    <a:pt x="635" y="500"/>
                    <a:pt x="680" y="523"/>
                    <a:pt x="705" y="572"/>
                  </a:cubicBezTo>
                  <a:cubicBezTo>
                    <a:pt x="715" y="594"/>
                    <a:pt x="716" y="615"/>
                    <a:pt x="705" y="636"/>
                  </a:cubicBezTo>
                  <a:cubicBezTo>
                    <a:pt x="691" y="659"/>
                    <a:pt x="677" y="682"/>
                    <a:pt x="661" y="704"/>
                  </a:cubicBezTo>
                  <a:cubicBezTo>
                    <a:pt x="650" y="718"/>
                    <a:pt x="633" y="719"/>
                    <a:pt x="615" y="715"/>
                  </a:cubicBezTo>
                  <a:cubicBezTo>
                    <a:pt x="568" y="703"/>
                    <a:pt x="541" y="673"/>
                    <a:pt x="527" y="628"/>
                  </a:cubicBezTo>
                  <a:cubicBezTo>
                    <a:pt x="519" y="602"/>
                    <a:pt x="512" y="576"/>
                    <a:pt x="504" y="550"/>
                  </a:cubicBezTo>
                  <a:cubicBezTo>
                    <a:pt x="502" y="543"/>
                    <a:pt x="499" y="536"/>
                    <a:pt x="495" y="525"/>
                  </a:cubicBezTo>
                  <a:cubicBezTo>
                    <a:pt x="487" y="540"/>
                    <a:pt x="482" y="551"/>
                    <a:pt x="477" y="561"/>
                  </a:cubicBezTo>
                  <a:cubicBezTo>
                    <a:pt x="463" y="592"/>
                    <a:pt x="451" y="624"/>
                    <a:pt x="436" y="654"/>
                  </a:cubicBezTo>
                  <a:cubicBezTo>
                    <a:pt x="402" y="724"/>
                    <a:pt x="341" y="760"/>
                    <a:pt x="269" y="779"/>
                  </a:cubicBezTo>
                  <a:cubicBezTo>
                    <a:pt x="255" y="783"/>
                    <a:pt x="233" y="782"/>
                    <a:pt x="225" y="773"/>
                  </a:cubicBezTo>
                  <a:cubicBezTo>
                    <a:pt x="212" y="760"/>
                    <a:pt x="227" y="743"/>
                    <a:pt x="236" y="731"/>
                  </a:cubicBezTo>
                  <a:cubicBezTo>
                    <a:pt x="254" y="707"/>
                    <a:pt x="273" y="684"/>
                    <a:pt x="295" y="663"/>
                  </a:cubicBezTo>
                  <a:cubicBezTo>
                    <a:pt x="343" y="618"/>
                    <a:pt x="383" y="567"/>
                    <a:pt x="407" y="505"/>
                  </a:cubicBezTo>
                  <a:cubicBezTo>
                    <a:pt x="409" y="500"/>
                    <a:pt x="412" y="494"/>
                    <a:pt x="412" y="488"/>
                  </a:cubicBezTo>
                  <a:cubicBezTo>
                    <a:pt x="413" y="482"/>
                    <a:pt x="413" y="474"/>
                    <a:pt x="410" y="470"/>
                  </a:cubicBezTo>
                  <a:cubicBezTo>
                    <a:pt x="408" y="467"/>
                    <a:pt x="398" y="468"/>
                    <a:pt x="393" y="471"/>
                  </a:cubicBezTo>
                  <a:cubicBezTo>
                    <a:pt x="328" y="497"/>
                    <a:pt x="263" y="524"/>
                    <a:pt x="199" y="550"/>
                  </a:cubicBezTo>
                  <a:cubicBezTo>
                    <a:pt x="174" y="561"/>
                    <a:pt x="152" y="575"/>
                    <a:pt x="135" y="597"/>
                  </a:cubicBezTo>
                  <a:cubicBezTo>
                    <a:pt x="129" y="604"/>
                    <a:pt x="123" y="611"/>
                    <a:pt x="117" y="618"/>
                  </a:cubicBezTo>
                  <a:cubicBezTo>
                    <a:pt x="76" y="666"/>
                    <a:pt x="34" y="663"/>
                    <a:pt x="0" y="610"/>
                  </a:cubicBezTo>
                  <a:cubicBezTo>
                    <a:pt x="0" y="609"/>
                    <a:pt x="0" y="607"/>
                    <a:pt x="0" y="606"/>
                  </a:cubicBezTo>
                  <a:close/>
                  <a:moveTo>
                    <a:pt x="127" y="469"/>
                  </a:moveTo>
                  <a:cubicBezTo>
                    <a:pt x="128" y="471"/>
                    <a:pt x="129" y="473"/>
                    <a:pt x="130" y="475"/>
                  </a:cubicBezTo>
                  <a:cubicBezTo>
                    <a:pt x="139" y="474"/>
                    <a:pt x="148" y="474"/>
                    <a:pt x="156" y="473"/>
                  </a:cubicBezTo>
                  <a:cubicBezTo>
                    <a:pt x="241" y="455"/>
                    <a:pt x="320" y="420"/>
                    <a:pt x="401" y="390"/>
                  </a:cubicBezTo>
                  <a:cubicBezTo>
                    <a:pt x="425" y="381"/>
                    <a:pt x="433" y="361"/>
                    <a:pt x="421" y="335"/>
                  </a:cubicBezTo>
                  <a:cubicBezTo>
                    <a:pt x="412" y="314"/>
                    <a:pt x="395" y="329"/>
                    <a:pt x="382" y="330"/>
                  </a:cubicBezTo>
                  <a:cubicBezTo>
                    <a:pt x="381" y="330"/>
                    <a:pt x="379" y="331"/>
                    <a:pt x="378" y="331"/>
                  </a:cubicBezTo>
                  <a:cubicBezTo>
                    <a:pt x="300" y="372"/>
                    <a:pt x="223" y="412"/>
                    <a:pt x="145" y="453"/>
                  </a:cubicBezTo>
                  <a:cubicBezTo>
                    <a:pt x="138" y="456"/>
                    <a:pt x="133" y="463"/>
                    <a:pt x="127" y="4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7">
              <a:extLst>
                <a:ext uri="{FF2B5EF4-FFF2-40B4-BE49-F238E27FC236}">
                  <a16:creationId xmlns:a16="http://schemas.microsoft.com/office/drawing/2014/main" id="{A3F8BFA1-62B5-C291-2274-4B4B526AD27C}"/>
                </a:ext>
              </a:extLst>
            </p:cNvPr>
            <p:cNvSpPr/>
            <p:nvPr userDrawn="1"/>
          </p:nvSpPr>
          <p:spPr bwMode="auto">
            <a:xfrm>
              <a:off x="10447374" y="610984"/>
              <a:ext cx="553071" cy="909190"/>
            </a:xfrm>
            <a:custGeom>
              <a:avLst/>
              <a:gdLst>
                <a:gd name="T0" fmla="*/ 332 w 439"/>
                <a:gd name="T1" fmla="*/ 0 h 721"/>
                <a:gd name="T2" fmla="*/ 389 w 439"/>
                <a:gd name="T3" fmla="*/ 32 h 721"/>
                <a:gd name="T4" fmla="*/ 419 w 439"/>
                <a:gd name="T5" fmla="*/ 61 h 721"/>
                <a:gd name="T6" fmla="*/ 428 w 439"/>
                <a:gd name="T7" fmla="*/ 122 h 721"/>
                <a:gd name="T8" fmla="*/ 336 w 439"/>
                <a:gd name="T9" fmla="*/ 321 h 721"/>
                <a:gd name="T10" fmla="*/ 212 w 439"/>
                <a:gd name="T11" fmla="*/ 538 h 721"/>
                <a:gd name="T12" fmla="*/ 70 w 439"/>
                <a:gd name="T13" fmla="*/ 694 h 721"/>
                <a:gd name="T14" fmla="*/ 14 w 439"/>
                <a:gd name="T15" fmla="*/ 678 h 721"/>
                <a:gd name="T16" fmla="*/ 6 w 439"/>
                <a:gd name="T17" fmla="*/ 656 h 721"/>
                <a:gd name="T18" fmla="*/ 19 w 439"/>
                <a:gd name="T19" fmla="*/ 614 h 721"/>
                <a:gd name="T20" fmla="*/ 150 w 439"/>
                <a:gd name="T21" fmla="*/ 457 h 721"/>
                <a:gd name="T22" fmla="*/ 249 w 439"/>
                <a:gd name="T23" fmla="*/ 289 h 721"/>
                <a:gd name="T24" fmla="*/ 277 w 439"/>
                <a:gd name="T25" fmla="*/ 139 h 721"/>
                <a:gd name="T26" fmla="*/ 271 w 439"/>
                <a:gd name="T27" fmla="*/ 119 h 721"/>
                <a:gd name="T28" fmla="*/ 277 w 439"/>
                <a:gd name="T29" fmla="*/ 34 h 721"/>
                <a:gd name="T30" fmla="*/ 320 w 439"/>
                <a:gd name="T31" fmla="*/ 0 h 721"/>
                <a:gd name="T32" fmla="*/ 332 w 439"/>
                <a:gd name="T33" fmla="*/ 0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9" h="721">
                  <a:moveTo>
                    <a:pt x="332" y="0"/>
                  </a:moveTo>
                  <a:cubicBezTo>
                    <a:pt x="351" y="11"/>
                    <a:pt x="371" y="20"/>
                    <a:pt x="389" y="32"/>
                  </a:cubicBezTo>
                  <a:cubicBezTo>
                    <a:pt x="400" y="40"/>
                    <a:pt x="411" y="50"/>
                    <a:pt x="419" y="61"/>
                  </a:cubicBezTo>
                  <a:cubicBezTo>
                    <a:pt x="434" y="79"/>
                    <a:pt x="439" y="99"/>
                    <a:pt x="428" y="122"/>
                  </a:cubicBezTo>
                  <a:cubicBezTo>
                    <a:pt x="397" y="188"/>
                    <a:pt x="364" y="253"/>
                    <a:pt x="336" y="321"/>
                  </a:cubicBezTo>
                  <a:cubicBezTo>
                    <a:pt x="304" y="399"/>
                    <a:pt x="265" y="473"/>
                    <a:pt x="212" y="538"/>
                  </a:cubicBezTo>
                  <a:cubicBezTo>
                    <a:pt x="168" y="593"/>
                    <a:pt x="119" y="644"/>
                    <a:pt x="70" y="694"/>
                  </a:cubicBezTo>
                  <a:cubicBezTo>
                    <a:pt x="43" y="721"/>
                    <a:pt x="28" y="715"/>
                    <a:pt x="14" y="678"/>
                  </a:cubicBezTo>
                  <a:cubicBezTo>
                    <a:pt x="11" y="671"/>
                    <a:pt x="9" y="663"/>
                    <a:pt x="6" y="656"/>
                  </a:cubicBezTo>
                  <a:cubicBezTo>
                    <a:pt x="0" y="639"/>
                    <a:pt x="3" y="625"/>
                    <a:pt x="19" y="614"/>
                  </a:cubicBezTo>
                  <a:cubicBezTo>
                    <a:pt x="76" y="573"/>
                    <a:pt x="112" y="514"/>
                    <a:pt x="150" y="457"/>
                  </a:cubicBezTo>
                  <a:cubicBezTo>
                    <a:pt x="186" y="403"/>
                    <a:pt x="218" y="346"/>
                    <a:pt x="249" y="289"/>
                  </a:cubicBezTo>
                  <a:cubicBezTo>
                    <a:pt x="273" y="243"/>
                    <a:pt x="274" y="190"/>
                    <a:pt x="277" y="139"/>
                  </a:cubicBezTo>
                  <a:cubicBezTo>
                    <a:pt x="278" y="132"/>
                    <a:pt x="275" y="124"/>
                    <a:pt x="271" y="119"/>
                  </a:cubicBezTo>
                  <a:cubicBezTo>
                    <a:pt x="252" y="92"/>
                    <a:pt x="253" y="59"/>
                    <a:pt x="277" y="34"/>
                  </a:cubicBezTo>
                  <a:cubicBezTo>
                    <a:pt x="290" y="21"/>
                    <a:pt x="305" y="11"/>
                    <a:pt x="320" y="0"/>
                  </a:cubicBezTo>
                  <a:cubicBezTo>
                    <a:pt x="324" y="0"/>
                    <a:pt x="328" y="0"/>
                    <a:pt x="3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E0C3FFDC-A4A7-AB8E-AE81-1F5C0D7ED794}"/>
                </a:ext>
              </a:extLst>
            </p:cNvPr>
            <p:cNvSpPr/>
            <p:nvPr userDrawn="1"/>
          </p:nvSpPr>
          <p:spPr bwMode="auto">
            <a:xfrm>
              <a:off x="11306972" y="1277880"/>
              <a:ext cx="782612" cy="750495"/>
            </a:xfrm>
            <a:custGeom>
              <a:avLst/>
              <a:gdLst>
                <a:gd name="T0" fmla="*/ 10 w 621"/>
                <a:gd name="T1" fmla="*/ 133 h 595"/>
                <a:gd name="T2" fmla="*/ 51 w 621"/>
                <a:gd name="T3" fmla="*/ 27 h 595"/>
                <a:gd name="T4" fmla="*/ 75 w 621"/>
                <a:gd name="T5" fmla="*/ 28 h 595"/>
                <a:gd name="T6" fmla="*/ 172 w 621"/>
                <a:gd name="T7" fmla="*/ 133 h 595"/>
                <a:gd name="T8" fmla="*/ 181 w 621"/>
                <a:gd name="T9" fmla="*/ 177 h 595"/>
                <a:gd name="T10" fmla="*/ 187 w 621"/>
                <a:gd name="T11" fmla="*/ 329 h 595"/>
                <a:gd name="T12" fmla="*/ 188 w 621"/>
                <a:gd name="T13" fmla="*/ 347 h 595"/>
                <a:gd name="T14" fmla="*/ 237 w 621"/>
                <a:gd name="T15" fmla="*/ 393 h 595"/>
                <a:gd name="T16" fmla="*/ 271 w 621"/>
                <a:gd name="T17" fmla="*/ 392 h 595"/>
                <a:gd name="T18" fmla="*/ 377 w 621"/>
                <a:gd name="T19" fmla="*/ 323 h 595"/>
                <a:gd name="T20" fmla="*/ 404 w 621"/>
                <a:gd name="T21" fmla="*/ 240 h 595"/>
                <a:gd name="T22" fmla="*/ 376 w 621"/>
                <a:gd name="T23" fmla="*/ 218 h 595"/>
                <a:gd name="T24" fmla="*/ 310 w 621"/>
                <a:gd name="T25" fmla="*/ 247 h 595"/>
                <a:gd name="T26" fmla="*/ 258 w 621"/>
                <a:gd name="T27" fmla="*/ 233 h 595"/>
                <a:gd name="T28" fmla="*/ 209 w 621"/>
                <a:gd name="T29" fmla="*/ 144 h 595"/>
                <a:gd name="T30" fmla="*/ 223 w 621"/>
                <a:gd name="T31" fmla="*/ 93 h 595"/>
                <a:gd name="T32" fmla="*/ 286 w 621"/>
                <a:gd name="T33" fmla="*/ 66 h 595"/>
                <a:gd name="T34" fmla="*/ 456 w 621"/>
                <a:gd name="T35" fmla="*/ 21 h 595"/>
                <a:gd name="T36" fmla="*/ 500 w 621"/>
                <a:gd name="T37" fmla="*/ 9 h 595"/>
                <a:gd name="T38" fmla="*/ 564 w 621"/>
                <a:gd name="T39" fmla="*/ 31 h 595"/>
                <a:gd name="T40" fmla="*/ 598 w 621"/>
                <a:gd name="T41" fmla="*/ 83 h 595"/>
                <a:gd name="T42" fmla="*/ 594 w 621"/>
                <a:gd name="T43" fmla="*/ 201 h 595"/>
                <a:gd name="T44" fmla="*/ 509 w 621"/>
                <a:gd name="T45" fmla="*/ 319 h 595"/>
                <a:gd name="T46" fmla="*/ 500 w 621"/>
                <a:gd name="T47" fmla="*/ 332 h 595"/>
                <a:gd name="T48" fmla="*/ 503 w 621"/>
                <a:gd name="T49" fmla="*/ 380 h 595"/>
                <a:gd name="T50" fmla="*/ 509 w 621"/>
                <a:gd name="T51" fmla="*/ 498 h 595"/>
                <a:gd name="T52" fmla="*/ 488 w 621"/>
                <a:gd name="T53" fmla="*/ 521 h 595"/>
                <a:gd name="T54" fmla="*/ 450 w 621"/>
                <a:gd name="T55" fmla="*/ 538 h 595"/>
                <a:gd name="T56" fmla="*/ 229 w 621"/>
                <a:gd name="T57" fmla="*/ 563 h 595"/>
                <a:gd name="T58" fmla="*/ 177 w 621"/>
                <a:gd name="T59" fmla="*/ 581 h 595"/>
                <a:gd name="T60" fmla="*/ 116 w 621"/>
                <a:gd name="T61" fmla="*/ 560 h 595"/>
                <a:gd name="T62" fmla="*/ 61 w 621"/>
                <a:gd name="T63" fmla="*/ 404 h 595"/>
                <a:gd name="T64" fmla="*/ 4 w 621"/>
                <a:gd name="T65" fmla="*/ 133 h 595"/>
                <a:gd name="T66" fmla="*/ 10 w 621"/>
                <a:gd name="T67" fmla="*/ 133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1" h="595">
                  <a:moveTo>
                    <a:pt x="10" y="133"/>
                  </a:moveTo>
                  <a:cubicBezTo>
                    <a:pt x="0" y="88"/>
                    <a:pt x="25" y="57"/>
                    <a:pt x="51" y="27"/>
                  </a:cubicBezTo>
                  <a:cubicBezTo>
                    <a:pt x="54" y="23"/>
                    <a:pt x="71" y="24"/>
                    <a:pt x="75" y="28"/>
                  </a:cubicBezTo>
                  <a:cubicBezTo>
                    <a:pt x="109" y="62"/>
                    <a:pt x="142" y="96"/>
                    <a:pt x="172" y="133"/>
                  </a:cubicBezTo>
                  <a:cubicBezTo>
                    <a:pt x="181" y="143"/>
                    <a:pt x="180" y="162"/>
                    <a:pt x="181" y="177"/>
                  </a:cubicBezTo>
                  <a:cubicBezTo>
                    <a:pt x="184" y="228"/>
                    <a:pt x="185" y="278"/>
                    <a:pt x="187" y="329"/>
                  </a:cubicBezTo>
                  <a:cubicBezTo>
                    <a:pt x="187" y="335"/>
                    <a:pt x="187" y="341"/>
                    <a:pt x="188" y="347"/>
                  </a:cubicBezTo>
                  <a:cubicBezTo>
                    <a:pt x="191" y="388"/>
                    <a:pt x="197" y="393"/>
                    <a:pt x="237" y="393"/>
                  </a:cubicBezTo>
                  <a:cubicBezTo>
                    <a:pt x="248" y="392"/>
                    <a:pt x="260" y="391"/>
                    <a:pt x="271" y="392"/>
                  </a:cubicBezTo>
                  <a:cubicBezTo>
                    <a:pt x="326" y="399"/>
                    <a:pt x="355" y="363"/>
                    <a:pt x="377" y="323"/>
                  </a:cubicBezTo>
                  <a:cubicBezTo>
                    <a:pt x="391" y="299"/>
                    <a:pt x="397" y="269"/>
                    <a:pt x="404" y="240"/>
                  </a:cubicBezTo>
                  <a:cubicBezTo>
                    <a:pt x="409" y="216"/>
                    <a:pt x="400" y="209"/>
                    <a:pt x="376" y="218"/>
                  </a:cubicBezTo>
                  <a:cubicBezTo>
                    <a:pt x="354" y="227"/>
                    <a:pt x="332" y="238"/>
                    <a:pt x="310" y="247"/>
                  </a:cubicBezTo>
                  <a:cubicBezTo>
                    <a:pt x="289" y="256"/>
                    <a:pt x="270" y="253"/>
                    <a:pt x="258" y="233"/>
                  </a:cubicBezTo>
                  <a:cubicBezTo>
                    <a:pt x="240" y="204"/>
                    <a:pt x="223" y="175"/>
                    <a:pt x="209" y="144"/>
                  </a:cubicBezTo>
                  <a:cubicBezTo>
                    <a:pt x="199" y="125"/>
                    <a:pt x="205" y="104"/>
                    <a:pt x="223" y="93"/>
                  </a:cubicBezTo>
                  <a:cubicBezTo>
                    <a:pt x="243" y="81"/>
                    <a:pt x="265" y="68"/>
                    <a:pt x="286" y="66"/>
                  </a:cubicBezTo>
                  <a:cubicBezTo>
                    <a:pt x="346" y="60"/>
                    <a:pt x="400" y="37"/>
                    <a:pt x="456" y="21"/>
                  </a:cubicBezTo>
                  <a:cubicBezTo>
                    <a:pt x="470" y="16"/>
                    <a:pt x="485" y="13"/>
                    <a:pt x="500" y="9"/>
                  </a:cubicBezTo>
                  <a:cubicBezTo>
                    <a:pt x="527" y="0"/>
                    <a:pt x="548" y="8"/>
                    <a:pt x="564" y="31"/>
                  </a:cubicBezTo>
                  <a:cubicBezTo>
                    <a:pt x="575" y="48"/>
                    <a:pt x="587" y="65"/>
                    <a:pt x="598" y="83"/>
                  </a:cubicBezTo>
                  <a:cubicBezTo>
                    <a:pt x="620" y="122"/>
                    <a:pt x="621" y="162"/>
                    <a:pt x="594" y="201"/>
                  </a:cubicBezTo>
                  <a:cubicBezTo>
                    <a:pt x="566" y="240"/>
                    <a:pt x="537" y="280"/>
                    <a:pt x="509" y="319"/>
                  </a:cubicBezTo>
                  <a:cubicBezTo>
                    <a:pt x="506" y="324"/>
                    <a:pt x="503" y="328"/>
                    <a:pt x="500" y="332"/>
                  </a:cubicBezTo>
                  <a:cubicBezTo>
                    <a:pt x="482" y="358"/>
                    <a:pt x="482" y="358"/>
                    <a:pt x="503" y="380"/>
                  </a:cubicBezTo>
                  <a:cubicBezTo>
                    <a:pt x="536" y="413"/>
                    <a:pt x="550" y="453"/>
                    <a:pt x="509" y="498"/>
                  </a:cubicBezTo>
                  <a:cubicBezTo>
                    <a:pt x="502" y="505"/>
                    <a:pt x="496" y="516"/>
                    <a:pt x="488" y="521"/>
                  </a:cubicBezTo>
                  <a:cubicBezTo>
                    <a:pt x="476" y="529"/>
                    <a:pt x="463" y="536"/>
                    <a:pt x="450" y="538"/>
                  </a:cubicBezTo>
                  <a:cubicBezTo>
                    <a:pt x="376" y="547"/>
                    <a:pt x="303" y="554"/>
                    <a:pt x="229" y="563"/>
                  </a:cubicBezTo>
                  <a:cubicBezTo>
                    <a:pt x="212" y="565"/>
                    <a:pt x="194" y="573"/>
                    <a:pt x="177" y="581"/>
                  </a:cubicBezTo>
                  <a:cubicBezTo>
                    <a:pt x="146" y="595"/>
                    <a:pt x="128" y="591"/>
                    <a:pt x="116" y="560"/>
                  </a:cubicBezTo>
                  <a:cubicBezTo>
                    <a:pt x="95" y="509"/>
                    <a:pt x="75" y="457"/>
                    <a:pt x="61" y="404"/>
                  </a:cubicBezTo>
                  <a:cubicBezTo>
                    <a:pt x="39" y="315"/>
                    <a:pt x="23" y="224"/>
                    <a:pt x="4" y="133"/>
                  </a:cubicBezTo>
                  <a:cubicBezTo>
                    <a:pt x="6" y="133"/>
                    <a:pt x="8" y="133"/>
                    <a:pt x="1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9">
              <a:extLst>
                <a:ext uri="{FF2B5EF4-FFF2-40B4-BE49-F238E27FC236}">
                  <a16:creationId xmlns:a16="http://schemas.microsoft.com/office/drawing/2014/main" id="{72BBE517-FF15-38DE-30D4-78CFFF24FBD2}"/>
                </a:ext>
              </a:extLst>
            </p:cNvPr>
            <p:cNvSpPr/>
            <p:nvPr userDrawn="1"/>
          </p:nvSpPr>
          <p:spPr bwMode="auto">
            <a:xfrm>
              <a:off x="10945185" y="2835074"/>
              <a:ext cx="989482" cy="844956"/>
            </a:xfrm>
            <a:custGeom>
              <a:avLst/>
              <a:gdLst>
                <a:gd name="T0" fmla="*/ 646 w 785"/>
                <a:gd name="T1" fmla="*/ 441 h 670"/>
                <a:gd name="T2" fmla="*/ 338 w 785"/>
                <a:gd name="T3" fmla="*/ 488 h 670"/>
                <a:gd name="T4" fmla="*/ 96 w 785"/>
                <a:gd name="T5" fmla="*/ 633 h 670"/>
                <a:gd name="T6" fmla="*/ 85 w 785"/>
                <a:gd name="T7" fmla="*/ 644 h 670"/>
                <a:gd name="T8" fmla="*/ 40 w 785"/>
                <a:gd name="T9" fmla="*/ 660 h 670"/>
                <a:gd name="T10" fmla="*/ 2 w 785"/>
                <a:gd name="T11" fmla="*/ 609 h 670"/>
                <a:gd name="T12" fmla="*/ 21 w 785"/>
                <a:gd name="T13" fmla="*/ 483 h 670"/>
                <a:gd name="T14" fmla="*/ 41 w 785"/>
                <a:gd name="T15" fmla="*/ 467 h 670"/>
                <a:gd name="T16" fmla="*/ 142 w 785"/>
                <a:gd name="T17" fmla="*/ 405 h 670"/>
                <a:gd name="T18" fmla="*/ 284 w 785"/>
                <a:gd name="T19" fmla="*/ 266 h 670"/>
                <a:gd name="T20" fmla="*/ 292 w 785"/>
                <a:gd name="T21" fmla="*/ 220 h 670"/>
                <a:gd name="T22" fmla="*/ 260 w 785"/>
                <a:gd name="T23" fmla="*/ 175 h 670"/>
                <a:gd name="T24" fmla="*/ 249 w 785"/>
                <a:gd name="T25" fmla="*/ 82 h 670"/>
                <a:gd name="T26" fmla="*/ 264 w 785"/>
                <a:gd name="T27" fmla="*/ 72 h 670"/>
                <a:gd name="T28" fmla="*/ 526 w 785"/>
                <a:gd name="T29" fmla="*/ 10 h 670"/>
                <a:gd name="T30" fmla="*/ 613 w 785"/>
                <a:gd name="T31" fmla="*/ 50 h 670"/>
                <a:gd name="T32" fmla="*/ 616 w 785"/>
                <a:gd name="T33" fmla="*/ 68 h 670"/>
                <a:gd name="T34" fmla="*/ 599 w 785"/>
                <a:gd name="T35" fmla="*/ 123 h 670"/>
                <a:gd name="T36" fmla="*/ 526 w 785"/>
                <a:gd name="T37" fmla="*/ 174 h 670"/>
                <a:gd name="T38" fmla="*/ 436 w 785"/>
                <a:gd name="T39" fmla="*/ 213 h 670"/>
                <a:gd name="T40" fmla="*/ 249 w 785"/>
                <a:gd name="T41" fmla="*/ 348 h 670"/>
                <a:gd name="T42" fmla="*/ 165 w 785"/>
                <a:gd name="T43" fmla="*/ 415 h 670"/>
                <a:gd name="T44" fmla="*/ 155 w 785"/>
                <a:gd name="T45" fmla="*/ 438 h 670"/>
                <a:gd name="T46" fmla="*/ 179 w 785"/>
                <a:gd name="T47" fmla="*/ 440 h 670"/>
                <a:gd name="T48" fmla="*/ 430 w 785"/>
                <a:gd name="T49" fmla="*/ 378 h 670"/>
                <a:gd name="T50" fmla="*/ 670 w 785"/>
                <a:gd name="T51" fmla="*/ 319 h 670"/>
                <a:gd name="T52" fmla="*/ 765 w 785"/>
                <a:gd name="T53" fmla="*/ 350 h 670"/>
                <a:gd name="T54" fmla="*/ 735 w 785"/>
                <a:gd name="T55" fmla="*/ 436 h 670"/>
                <a:gd name="T56" fmla="*/ 693 w 785"/>
                <a:gd name="T57" fmla="*/ 440 h 670"/>
                <a:gd name="T58" fmla="*/ 646 w 785"/>
                <a:gd name="T59" fmla="*/ 441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5" h="670">
                  <a:moveTo>
                    <a:pt x="646" y="441"/>
                  </a:moveTo>
                  <a:cubicBezTo>
                    <a:pt x="544" y="438"/>
                    <a:pt x="441" y="463"/>
                    <a:pt x="338" y="488"/>
                  </a:cubicBezTo>
                  <a:cubicBezTo>
                    <a:pt x="242" y="512"/>
                    <a:pt x="167" y="569"/>
                    <a:pt x="96" y="633"/>
                  </a:cubicBezTo>
                  <a:cubicBezTo>
                    <a:pt x="92" y="637"/>
                    <a:pt x="88" y="640"/>
                    <a:pt x="85" y="644"/>
                  </a:cubicBezTo>
                  <a:cubicBezTo>
                    <a:pt x="72" y="656"/>
                    <a:pt x="60" y="670"/>
                    <a:pt x="40" y="660"/>
                  </a:cubicBezTo>
                  <a:cubicBezTo>
                    <a:pt x="18" y="650"/>
                    <a:pt x="0" y="634"/>
                    <a:pt x="2" y="609"/>
                  </a:cubicBezTo>
                  <a:cubicBezTo>
                    <a:pt x="6" y="566"/>
                    <a:pt x="13" y="525"/>
                    <a:pt x="21" y="483"/>
                  </a:cubicBezTo>
                  <a:cubicBezTo>
                    <a:pt x="23" y="476"/>
                    <a:pt x="34" y="468"/>
                    <a:pt x="41" y="467"/>
                  </a:cubicBezTo>
                  <a:cubicBezTo>
                    <a:pt x="86" y="464"/>
                    <a:pt x="117" y="437"/>
                    <a:pt x="142" y="405"/>
                  </a:cubicBezTo>
                  <a:cubicBezTo>
                    <a:pt x="185" y="353"/>
                    <a:pt x="232" y="307"/>
                    <a:pt x="284" y="266"/>
                  </a:cubicBezTo>
                  <a:cubicBezTo>
                    <a:pt x="305" y="249"/>
                    <a:pt x="306" y="242"/>
                    <a:pt x="292" y="220"/>
                  </a:cubicBezTo>
                  <a:cubicBezTo>
                    <a:pt x="282" y="204"/>
                    <a:pt x="271" y="190"/>
                    <a:pt x="260" y="175"/>
                  </a:cubicBezTo>
                  <a:cubicBezTo>
                    <a:pt x="239" y="146"/>
                    <a:pt x="246" y="114"/>
                    <a:pt x="249" y="82"/>
                  </a:cubicBezTo>
                  <a:cubicBezTo>
                    <a:pt x="250" y="78"/>
                    <a:pt x="258" y="73"/>
                    <a:pt x="264" y="72"/>
                  </a:cubicBezTo>
                  <a:cubicBezTo>
                    <a:pt x="351" y="50"/>
                    <a:pt x="438" y="29"/>
                    <a:pt x="526" y="10"/>
                  </a:cubicBezTo>
                  <a:cubicBezTo>
                    <a:pt x="571" y="0"/>
                    <a:pt x="594" y="12"/>
                    <a:pt x="613" y="50"/>
                  </a:cubicBezTo>
                  <a:cubicBezTo>
                    <a:pt x="615" y="55"/>
                    <a:pt x="617" y="63"/>
                    <a:pt x="616" y="68"/>
                  </a:cubicBezTo>
                  <a:cubicBezTo>
                    <a:pt x="611" y="87"/>
                    <a:pt x="605" y="105"/>
                    <a:pt x="599" y="123"/>
                  </a:cubicBezTo>
                  <a:cubicBezTo>
                    <a:pt x="587" y="157"/>
                    <a:pt x="558" y="172"/>
                    <a:pt x="526" y="174"/>
                  </a:cubicBezTo>
                  <a:cubicBezTo>
                    <a:pt x="491" y="177"/>
                    <a:pt x="464" y="193"/>
                    <a:pt x="436" y="213"/>
                  </a:cubicBezTo>
                  <a:cubicBezTo>
                    <a:pt x="374" y="258"/>
                    <a:pt x="311" y="302"/>
                    <a:pt x="249" y="348"/>
                  </a:cubicBezTo>
                  <a:cubicBezTo>
                    <a:pt x="220" y="369"/>
                    <a:pt x="192" y="392"/>
                    <a:pt x="165" y="415"/>
                  </a:cubicBezTo>
                  <a:cubicBezTo>
                    <a:pt x="159" y="420"/>
                    <a:pt x="158" y="430"/>
                    <a:pt x="155" y="438"/>
                  </a:cubicBezTo>
                  <a:cubicBezTo>
                    <a:pt x="163" y="439"/>
                    <a:pt x="171" y="442"/>
                    <a:pt x="179" y="440"/>
                  </a:cubicBezTo>
                  <a:cubicBezTo>
                    <a:pt x="263" y="420"/>
                    <a:pt x="346" y="399"/>
                    <a:pt x="430" y="378"/>
                  </a:cubicBezTo>
                  <a:cubicBezTo>
                    <a:pt x="510" y="358"/>
                    <a:pt x="590" y="339"/>
                    <a:pt x="670" y="319"/>
                  </a:cubicBezTo>
                  <a:cubicBezTo>
                    <a:pt x="695" y="313"/>
                    <a:pt x="749" y="330"/>
                    <a:pt x="765" y="350"/>
                  </a:cubicBezTo>
                  <a:cubicBezTo>
                    <a:pt x="785" y="376"/>
                    <a:pt x="767" y="427"/>
                    <a:pt x="735" y="436"/>
                  </a:cubicBezTo>
                  <a:cubicBezTo>
                    <a:pt x="721" y="439"/>
                    <a:pt x="707" y="440"/>
                    <a:pt x="693" y="440"/>
                  </a:cubicBezTo>
                  <a:cubicBezTo>
                    <a:pt x="679" y="441"/>
                    <a:pt x="665" y="441"/>
                    <a:pt x="646" y="4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D5851392-AB8E-B5A3-5759-F13F1A07C990}"/>
                </a:ext>
              </a:extLst>
            </p:cNvPr>
            <p:cNvSpPr/>
            <p:nvPr userDrawn="1"/>
          </p:nvSpPr>
          <p:spPr bwMode="auto">
            <a:xfrm>
              <a:off x="10563562" y="2511072"/>
              <a:ext cx="503951" cy="1075441"/>
            </a:xfrm>
            <a:custGeom>
              <a:avLst/>
              <a:gdLst>
                <a:gd name="T0" fmla="*/ 22 w 400"/>
                <a:gd name="T1" fmla="*/ 480 h 853"/>
                <a:gd name="T2" fmla="*/ 62 w 400"/>
                <a:gd name="T3" fmla="*/ 374 h 853"/>
                <a:gd name="T4" fmla="*/ 171 w 400"/>
                <a:gd name="T5" fmla="*/ 161 h 853"/>
                <a:gd name="T6" fmla="*/ 220 w 400"/>
                <a:gd name="T7" fmla="*/ 43 h 853"/>
                <a:gd name="T8" fmla="*/ 226 w 400"/>
                <a:gd name="T9" fmla="*/ 28 h 853"/>
                <a:gd name="T10" fmla="*/ 270 w 400"/>
                <a:gd name="T11" fmla="*/ 23 h 853"/>
                <a:gd name="T12" fmla="*/ 368 w 400"/>
                <a:gd name="T13" fmla="*/ 148 h 853"/>
                <a:gd name="T14" fmla="*/ 336 w 400"/>
                <a:gd name="T15" fmla="*/ 276 h 853"/>
                <a:gd name="T16" fmla="*/ 205 w 400"/>
                <a:gd name="T17" fmla="*/ 353 h 853"/>
                <a:gd name="T18" fmla="*/ 134 w 400"/>
                <a:gd name="T19" fmla="*/ 436 h 853"/>
                <a:gd name="T20" fmla="*/ 146 w 400"/>
                <a:gd name="T21" fmla="*/ 461 h 853"/>
                <a:gd name="T22" fmla="*/ 257 w 400"/>
                <a:gd name="T23" fmla="*/ 517 h 853"/>
                <a:gd name="T24" fmla="*/ 269 w 400"/>
                <a:gd name="T25" fmla="*/ 592 h 853"/>
                <a:gd name="T26" fmla="*/ 163 w 400"/>
                <a:gd name="T27" fmla="*/ 713 h 853"/>
                <a:gd name="T28" fmla="*/ 68 w 400"/>
                <a:gd name="T29" fmla="*/ 812 h 853"/>
                <a:gd name="T30" fmla="*/ 48 w 400"/>
                <a:gd name="T31" fmla="*/ 838 h 853"/>
                <a:gd name="T32" fmla="*/ 23 w 400"/>
                <a:gd name="T33" fmla="*/ 851 h 853"/>
                <a:gd name="T34" fmla="*/ 1 w 400"/>
                <a:gd name="T35" fmla="*/ 829 h 853"/>
                <a:gd name="T36" fmla="*/ 8 w 400"/>
                <a:gd name="T37" fmla="*/ 771 h 853"/>
                <a:gd name="T38" fmla="*/ 102 w 400"/>
                <a:gd name="T39" fmla="*/ 616 h 853"/>
                <a:gd name="T40" fmla="*/ 129 w 400"/>
                <a:gd name="T41" fmla="*/ 559 h 853"/>
                <a:gd name="T42" fmla="*/ 108 w 400"/>
                <a:gd name="T43" fmla="*/ 532 h 853"/>
                <a:gd name="T44" fmla="*/ 46 w 400"/>
                <a:gd name="T45" fmla="*/ 519 h 853"/>
                <a:gd name="T46" fmla="*/ 22 w 400"/>
                <a:gd name="T47" fmla="*/ 480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00" h="853">
                  <a:moveTo>
                    <a:pt x="22" y="480"/>
                  </a:moveTo>
                  <a:cubicBezTo>
                    <a:pt x="36" y="443"/>
                    <a:pt x="46" y="407"/>
                    <a:pt x="62" y="374"/>
                  </a:cubicBezTo>
                  <a:cubicBezTo>
                    <a:pt x="97" y="302"/>
                    <a:pt x="136" y="232"/>
                    <a:pt x="171" y="161"/>
                  </a:cubicBezTo>
                  <a:cubicBezTo>
                    <a:pt x="190" y="123"/>
                    <a:pt x="204" y="82"/>
                    <a:pt x="220" y="43"/>
                  </a:cubicBezTo>
                  <a:cubicBezTo>
                    <a:pt x="222" y="38"/>
                    <a:pt x="224" y="33"/>
                    <a:pt x="226" y="28"/>
                  </a:cubicBezTo>
                  <a:cubicBezTo>
                    <a:pt x="240" y="2"/>
                    <a:pt x="251" y="0"/>
                    <a:pt x="270" y="23"/>
                  </a:cubicBezTo>
                  <a:cubicBezTo>
                    <a:pt x="303" y="64"/>
                    <a:pt x="338" y="104"/>
                    <a:pt x="368" y="148"/>
                  </a:cubicBezTo>
                  <a:cubicBezTo>
                    <a:pt x="400" y="194"/>
                    <a:pt x="384" y="248"/>
                    <a:pt x="336" y="276"/>
                  </a:cubicBezTo>
                  <a:cubicBezTo>
                    <a:pt x="292" y="302"/>
                    <a:pt x="245" y="323"/>
                    <a:pt x="205" y="353"/>
                  </a:cubicBezTo>
                  <a:cubicBezTo>
                    <a:pt x="177" y="375"/>
                    <a:pt x="157" y="407"/>
                    <a:pt x="134" y="436"/>
                  </a:cubicBezTo>
                  <a:cubicBezTo>
                    <a:pt x="124" y="449"/>
                    <a:pt x="131" y="457"/>
                    <a:pt x="146" y="461"/>
                  </a:cubicBezTo>
                  <a:cubicBezTo>
                    <a:pt x="188" y="469"/>
                    <a:pt x="224" y="491"/>
                    <a:pt x="257" y="517"/>
                  </a:cubicBezTo>
                  <a:cubicBezTo>
                    <a:pt x="285" y="539"/>
                    <a:pt x="291" y="564"/>
                    <a:pt x="269" y="592"/>
                  </a:cubicBezTo>
                  <a:cubicBezTo>
                    <a:pt x="236" y="634"/>
                    <a:pt x="199" y="673"/>
                    <a:pt x="163" y="713"/>
                  </a:cubicBezTo>
                  <a:cubicBezTo>
                    <a:pt x="132" y="747"/>
                    <a:pt x="99" y="779"/>
                    <a:pt x="68" y="812"/>
                  </a:cubicBezTo>
                  <a:cubicBezTo>
                    <a:pt x="60" y="820"/>
                    <a:pt x="56" y="831"/>
                    <a:pt x="48" y="838"/>
                  </a:cubicBezTo>
                  <a:cubicBezTo>
                    <a:pt x="41" y="844"/>
                    <a:pt x="30" y="853"/>
                    <a:pt x="23" y="851"/>
                  </a:cubicBezTo>
                  <a:cubicBezTo>
                    <a:pt x="14" y="849"/>
                    <a:pt x="2" y="837"/>
                    <a:pt x="1" y="829"/>
                  </a:cubicBezTo>
                  <a:cubicBezTo>
                    <a:pt x="0" y="810"/>
                    <a:pt x="0" y="787"/>
                    <a:pt x="8" y="771"/>
                  </a:cubicBezTo>
                  <a:cubicBezTo>
                    <a:pt x="37" y="718"/>
                    <a:pt x="71" y="668"/>
                    <a:pt x="102" y="616"/>
                  </a:cubicBezTo>
                  <a:cubicBezTo>
                    <a:pt x="112" y="598"/>
                    <a:pt x="122" y="579"/>
                    <a:pt x="129" y="559"/>
                  </a:cubicBezTo>
                  <a:cubicBezTo>
                    <a:pt x="137" y="538"/>
                    <a:pt x="131" y="530"/>
                    <a:pt x="108" y="532"/>
                  </a:cubicBezTo>
                  <a:cubicBezTo>
                    <a:pt x="86" y="535"/>
                    <a:pt x="63" y="536"/>
                    <a:pt x="46" y="519"/>
                  </a:cubicBezTo>
                  <a:cubicBezTo>
                    <a:pt x="37" y="508"/>
                    <a:pt x="31" y="494"/>
                    <a:pt x="22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C85D3CC-119E-B5A2-A113-8B36BF014E77}"/>
                </a:ext>
              </a:extLst>
            </p:cNvPr>
            <p:cNvSpPr/>
            <p:nvPr userDrawn="1"/>
          </p:nvSpPr>
          <p:spPr bwMode="auto">
            <a:xfrm>
              <a:off x="11288079" y="3449072"/>
              <a:ext cx="399571" cy="863848"/>
            </a:xfrm>
            <a:custGeom>
              <a:avLst/>
              <a:gdLst>
                <a:gd name="T0" fmla="*/ 0 w 317"/>
                <a:gd name="T1" fmla="*/ 618 h 685"/>
                <a:gd name="T2" fmla="*/ 34 w 317"/>
                <a:gd name="T3" fmla="*/ 596 h 685"/>
                <a:gd name="T4" fmla="*/ 86 w 317"/>
                <a:gd name="T5" fmla="*/ 557 h 685"/>
                <a:gd name="T6" fmla="*/ 130 w 317"/>
                <a:gd name="T7" fmla="*/ 398 h 685"/>
                <a:gd name="T8" fmla="*/ 142 w 317"/>
                <a:gd name="T9" fmla="*/ 113 h 685"/>
                <a:gd name="T10" fmla="*/ 123 w 317"/>
                <a:gd name="T11" fmla="*/ 65 h 685"/>
                <a:gd name="T12" fmla="*/ 124 w 317"/>
                <a:gd name="T13" fmla="*/ 37 h 685"/>
                <a:gd name="T14" fmla="*/ 230 w 317"/>
                <a:gd name="T15" fmla="*/ 27 h 685"/>
                <a:gd name="T16" fmla="*/ 297 w 317"/>
                <a:gd name="T17" fmla="*/ 140 h 685"/>
                <a:gd name="T18" fmla="*/ 308 w 317"/>
                <a:gd name="T19" fmla="*/ 441 h 685"/>
                <a:gd name="T20" fmla="*/ 227 w 317"/>
                <a:gd name="T21" fmla="*/ 607 h 685"/>
                <a:gd name="T22" fmla="*/ 216 w 317"/>
                <a:gd name="T23" fmla="*/ 615 h 685"/>
                <a:gd name="T24" fmla="*/ 146 w 317"/>
                <a:gd name="T25" fmla="*/ 667 h 685"/>
                <a:gd name="T26" fmla="*/ 106 w 317"/>
                <a:gd name="T27" fmla="*/ 666 h 685"/>
                <a:gd name="T28" fmla="*/ 88 w 317"/>
                <a:gd name="T29" fmla="*/ 650 h 685"/>
                <a:gd name="T30" fmla="*/ 30 w 317"/>
                <a:gd name="T31" fmla="*/ 624 h 685"/>
                <a:gd name="T32" fmla="*/ 0 w 317"/>
                <a:gd name="T33" fmla="*/ 618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7" h="685">
                  <a:moveTo>
                    <a:pt x="0" y="618"/>
                  </a:moveTo>
                  <a:cubicBezTo>
                    <a:pt x="7" y="600"/>
                    <a:pt x="21" y="596"/>
                    <a:pt x="34" y="596"/>
                  </a:cubicBezTo>
                  <a:cubicBezTo>
                    <a:pt x="62" y="596"/>
                    <a:pt x="79" y="580"/>
                    <a:pt x="86" y="557"/>
                  </a:cubicBezTo>
                  <a:cubicBezTo>
                    <a:pt x="103" y="504"/>
                    <a:pt x="118" y="451"/>
                    <a:pt x="130" y="398"/>
                  </a:cubicBezTo>
                  <a:cubicBezTo>
                    <a:pt x="152" y="304"/>
                    <a:pt x="152" y="209"/>
                    <a:pt x="142" y="113"/>
                  </a:cubicBezTo>
                  <a:cubicBezTo>
                    <a:pt x="140" y="95"/>
                    <a:pt x="138" y="78"/>
                    <a:pt x="123" y="65"/>
                  </a:cubicBezTo>
                  <a:cubicBezTo>
                    <a:pt x="114" y="57"/>
                    <a:pt x="115" y="46"/>
                    <a:pt x="124" y="37"/>
                  </a:cubicBezTo>
                  <a:cubicBezTo>
                    <a:pt x="157" y="3"/>
                    <a:pt x="192" y="0"/>
                    <a:pt x="230" y="27"/>
                  </a:cubicBezTo>
                  <a:cubicBezTo>
                    <a:pt x="268" y="55"/>
                    <a:pt x="292" y="93"/>
                    <a:pt x="297" y="140"/>
                  </a:cubicBezTo>
                  <a:cubicBezTo>
                    <a:pt x="307" y="240"/>
                    <a:pt x="317" y="341"/>
                    <a:pt x="308" y="441"/>
                  </a:cubicBezTo>
                  <a:cubicBezTo>
                    <a:pt x="302" y="506"/>
                    <a:pt x="280" y="565"/>
                    <a:pt x="227" y="607"/>
                  </a:cubicBezTo>
                  <a:cubicBezTo>
                    <a:pt x="223" y="610"/>
                    <a:pt x="220" y="613"/>
                    <a:pt x="216" y="615"/>
                  </a:cubicBezTo>
                  <a:cubicBezTo>
                    <a:pt x="187" y="625"/>
                    <a:pt x="167" y="647"/>
                    <a:pt x="146" y="667"/>
                  </a:cubicBezTo>
                  <a:cubicBezTo>
                    <a:pt x="128" y="685"/>
                    <a:pt x="125" y="684"/>
                    <a:pt x="106" y="666"/>
                  </a:cubicBezTo>
                  <a:cubicBezTo>
                    <a:pt x="100" y="661"/>
                    <a:pt x="93" y="656"/>
                    <a:pt x="88" y="650"/>
                  </a:cubicBezTo>
                  <a:cubicBezTo>
                    <a:pt x="72" y="634"/>
                    <a:pt x="54" y="623"/>
                    <a:pt x="30" y="624"/>
                  </a:cubicBezTo>
                  <a:cubicBezTo>
                    <a:pt x="21" y="624"/>
                    <a:pt x="11" y="620"/>
                    <a:pt x="0" y="6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73BF18D4-ED9B-8F3E-1BC4-F995335AEFD7}"/>
                </a:ext>
              </a:extLst>
            </p:cNvPr>
            <p:cNvSpPr/>
            <p:nvPr userDrawn="1"/>
          </p:nvSpPr>
          <p:spPr bwMode="auto">
            <a:xfrm>
              <a:off x="10637714" y="3467964"/>
              <a:ext cx="197896" cy="591327"/>
            </a:xfrm>
            <a:custGeom>
              <a:avLst/>
              <a:gdLst>
                <a:gd name="T0" fmla="*/ 157 w 157"/>
                <a:gd name="T1" fmla="*/ 249 h 469"/>
                <a:gd name="T2" fmla="*/ 144 w 157"/>
                <a:gd name="T3" fmla="*/ 398 h 469"/>
                <a:gd name="T4" fmla="*/ 54 w 157"/>
                <a:gd name="T5" fmla="*/ 438 h 469"/>
                <a:gd name="T6" fmla="*/ 13 w 157"/>
                <a:gd name="T7" fmla="*/ 374 h 469"/>
                <a:gd name="T8" fmla="*/ 57 w 157"/>
                <a:gd name="T9" fmla="*/ 40 h 469"/>
                <a:gd name="T10" fmla="*/ 73 w 157"/>
                <a:gd name="T11" fmla="*/ 10 h 469"/>
                <a:gd name="T12" fmla="*/ 91 w 157"/>
                <a:gd name="T13" fmla="*/ 10 h 469"/>
                <a:gd name="T14" fmla="*/ 148 w 157"/>
                <a:gd name="T15" fmla="*/ 106 h 469"/>
                <a:gd name="T16" fmla="*/ 154 w 157"/>
                <a:gd name="T17" fmla="*/ 139 h 469"/>
                <a:gd name="T18" fmla="*/ 154 w 157"/>
                <a:gd name="T19" fmla="*/ 249 h 469"/>
                <a:gd name="T20" fmla="*/ 157 w 157"/>
                <a:gd name="T21" fmla="*/ 24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7" h="469">
                  <a:moveTo>
                    <a:pt x="157" y="249"/>
                  </a:moveTo>
                  <a:cubicBezTo>
                    <a:pt x="153" y="299"/>
                    <a:pt x="153" y="349"/>
                    <a:pt x="144" y="398"/>
                  </a:cubicBezTo>
                  <a:cubicBezTo>
                    <a:pt x="133" y="462"/>
                    <a:pt x="117" y="469"/>
                    <a:pt x="54" y="438"/>
                  </a:cubicBezTo>
                  <a:cubicBezTo>
                    <a:pt x="26" y="425"/>
                    <a:pt x="17" y="403"/>
                    <a:pt x="13" y="374"/>
                  </a:cubicBezTo>
                  <a:cubicBezTo>
                    <a:pt x="0" y="259"/>
                    <a:pt x="13" y="147"/>
                    <a:pt x="57" y="40"/>
                  </a:cubicBezTo>
                  <a:cubicBezTo>
                    <a:pt x="61" y="29"/>
                    <a:pt x="67" y="19"/>
                    <a:pt x="73" y="10"/>
                  </a:cubicBezTo>
                  <a:cubicBezTo>
                    <a:pt x="79" y="0"/>
                    <a:pt x="86" y="1"/>
                    <a:pt x="91" y="10"/>
                  </a:cubicBezTo>
                  <a:cubicBezTo>
                    <a:pt x="111" y="42"/>
                    <a:pt x="130" y="73"/>
                    <a:pt x="148" y="106"/>
                  </a:cubicBezTo>
                  <a:cubicBezTo>
                    <a:pt x="153" y="115"/>
                    <a:pt x="154" y="128"/>
                    <a:pt x="154" y="139"/>
                  </a:cubicBezTo>
                  <a:cubicBezTo>
                    <a:pt x="155" y="175"/>
                    <a:pt x="154" y="212"/>
                    <a:pt x="154" y="249"/>
                  </a:cubicBezTo>
                  <a:cubicBezTo>
                    <a:pt x="155" y="249"/>
                    <a:pt x="156" y="249"/>
                    <a:pt x="157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20">
              <a:extLst>
                <a:ext uri="{FF2B5EF4-FFF2-40B4-BE49-F238E27FC236}">
                  <a16:creationId xmlns:a16="http://schemas.microsoft.com/office/drawing/2014/main" id="{780B0F76-7596-47C0-B677-E0D91FC1922C}"/>
                </a:ext>
              </a:extLst>
            </p:cNvPr>
            <p:cNvSpPr/>
            <p:nvPr userDrawn="1"/>
          </p:nvSpPr>
          <p:spPr bwMode="auto">
            <a:xfrm>
              <a:off x="10541836" y="1498920"/>
              <a:ext cx="385874" cy="202619"/>
            </a:xfrm>
            <a:custGeom>
              <a:avLst/>
              <a:gdLst>
                <a:gd name="T0" fmla="*/ 0 w 306"/>
                <a:gd name="T1" fmla="*/ 155 h 161"/>
                <a:gd name="T2" fmla="*/ 18 w 306"/>
                <a:gd name="T3" fmla="*/ 139 h 161"/>
                <a:gd name="T4" fmla="*/ 251 w 306"/>
                <a:gd name="T5" fmla="*/ 17 h 161"/>
                <a:gd name="T6" fmla="*/ 255 w 306"/>
                <a:gd name="T7" fmla="*/ 16 h 161"/>
                <a:gd name="T8" fmla="*/ 294 w 306"/>
                <a:gd name="T9" fmla="*/ 21 h 161"/>
                <a:gd name="T10" fmla="*/ 274 w 306"/>
                <a:gd name="T11" fmla="*/ 76 h 161"/>
                <a:gd name="T12" fmla="*/ 29 w 306"/>
                <a:gd name="T13" fmla="*/ 159 h 161"/>
                <a:gd name="T14" fmla="*/ 3 w 306"/>
                <a:gd name="T15" fmla="*/ 161 h 161"/>
                <a:gd name="T16" fmla="*/ 0 w 306"/>
                <a:gd name="T17" fmla="*/ 15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6" h="161">
                  <a:moveTo>
                    <a:pt x="0" y="155"/>
                  </a:moveTo>
                  <a:cubicBezTo>
                    <a:pt x="6" y="149"/>
                    <a:pt x="11" y="142"/>
                    <a:pt x="18" y="139"/>
                  </a:cubicBezTo>
                  <a:cubicBezTo>
                    <a:pt x="96" y="98"/>
                    <a:pt x="173" y="58"/>
                    <a:pt x="251" y="17"/>
                  </a:cubicBezTo>
                  <a:cubicBezTo>
                    <a:pt x="252" y="17"/>
                    <a:pt x="254" y="16"/>
                    <a:pt x="255" y="16"/>
                  </a:cubicBezTo>
                  <a:cubicBezTo>
                    <a:pt x="268" y="15"/>
                    <a:pt x="285" y="0"/>
                    <a:pt x="294" y="21"/>
                  </a:cubicBezTo>
                  <a:cubicBezTo>
                    <a:pt x="306" y="47"/>
                    <a:pt x="298" y="67"/>
                    <a:pt x="274" y="76"/>
                  </a:cubicBezTo>
                  <a:cubicBezTo>
                    <a:pt x="193" y="106"/>
                    <a:pt x="114" y="141"/>
                    <a:pt x="29" y="159"/>
                  </a:cubicBezTo>
                  <a:cubicBezTo>
                    <a:pt x="21" y="160"/>
                    <a:pt x="12" y="160"/>
                    <a:pt x="3" y="161"/>
                  </a:cubicBezTo>
                  <a:cubicBezTo>
                    <a:pt x="2" y="159"/>
                    <a:pt x="1" y="157"/>
                    <a:pt x="0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3FC51A12-8A00-9DD1-C95A-F911FBC89223}"/>
              </a:ext>
            </a:extLst>
          </p:cNvPr>
          <p:cNvSpPr/>
          <p:nvPr userDrawn="1"/>
        </p:nvSpPr>
        <p:spPr>
          <a:xfrm>
            <a:off x="0" y="3616823"/>
            <a:ext cx="12192000" cy="3257524"/>
          </a:xfrm>
          <a:prstGeom prst="rect">
            <a:avLst/>
          </a:prstGeom>
          <a:blipFill dpi="0" rotWithShape="1"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9">
            <a:extLst>
              <a:ext uri="{FF2B5EF4-FFF2-40B4-BE49-F238E27FC236}">
                <a16:creationId xmlns:a16="http://schemas.microsoft.com/office/drawing/2014/main" id="{128B1CF1-22F8-915E-A40F-F510828DD582}"/>
              </a:ext>
            </a:extLst>
          </p:cNvPr>
          <p:cNvSpPr txBox="1">
            <a:spLocks/>
          </p:cNvSpPr>
          <p:nvPr userDrawn="1"/>
        </p:nvSpPr>
        <p:spPr>
          <a:xfrm>
            <a:off x="7306682" y="2669370"/>
            <a:ext cx="4288514" cy="3918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2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敬请各位老师批评指正</a:t>
            </a:r>
            <a:endParaRPr lang="en-US" altLang="zh-CN" sz="32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indent="0">
              <a:buNone/>
            </a:pPr>
            <a:endParaRPr lang="en-US" altLang="zh-CN" sz="18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0D30B9D1-CC8F-20C8-F501-9860639EEA6D}"/>
              </a:ext>
            </a:extLst>
          </p:cNvPr>
          <p:cNvSpPr txBox="1"/>
          <p:nvPr userDrawn="1"/>
        </p:nvSpPr>
        <p:spPr>
          <a:xfrm>
            <a:off x="9482220" y="3438778"/>
            <a:ext cx="2185261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latin typeface="华文仿宋" panose="02010600040101010101" pitchFamily="2" charset="-122"/>
                <a:ea typeface="华文仿宋" panose="02010600040101010101" pitchFamily="2" charset="-122"/>
              </a:rPr>
              <a:t>答辩人：</a:t>
            </a:r>
            <a:endParaRPr lang="en-US" altLang="zh-CN" sz="18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latin typeface="华文仿宋" panose="02010600040101010101" pitchFamily="2" charset="-122"/>
                <a:ea typeface="华文仿宋" panose="02010600040101010101" pitchFamily="2" charset="-122"/>
              </a:rPr>
              <a:t>指导教师：</a:t>
            </a:r>
            <a:endParaRPr kumimoji="1" lang="zh-CN" altLang="en-US" dirty="0"/>
          </a:p>
        </p:txBody>
      </p:sp>
      <p:pic>
        <p:nvPicPr>
          <p:cNvPr id="46" name="图片 45">
            <a:extLst>
              <a:ext uri="{FF2B5EF4-FFF2-40B4-BE49-F238E27FC236}">
                <a16:creationId xmlns:a16="http://schemas.microsoft.com/office/drawing/2014/main" id="{D77FF662-A354-EC3C-ECAC-9AD231423D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304" y="267313"/>
            <a:ext cx="3681704" cy="98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57856"/>
      </p:ext>
    </p:extLst>
  </p:cSld>
  <p:clrMapOvr>
    <a:masterClrMapping/>
  </p:clrMapOvr>
  <p:transition spd="slow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矩形 279"/>
          <p:cNvSpPr/>
          <p:nvPr userDrawn="1"/>
        </p:nvSpPr>
        <p:spPr>
          <a:xfrm>
            <a:off x="0" y="9236"/>
            <a:ext cx="12192000" cy="3632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1" name="组合 280"/>
          <p:cNvGrpSpPr/>
          <p:nvPr userDrawn="1"/>
        </p:nvGrpSpPr>
        <p:grpSpPr>
          <a:xfrm>
            <a:off x="10679603" y="462813"/>
            <a:ext cx="1147878" cy="1411306"/>
            <a:chOff x="12379448" y="-4152290"/>
            <a:chExt cx="10120312" cy="12442826"/>
          </a:xfrm>
          <a:solidFill>
            <a:schemeClr val="bg1"/>
          </a:solidFill>
        </p:grpSpPr>
        <p:sp>
          <p:nvSpPr>
            <p:cNvPr id="282" name="Freeform 6"/>
            <p:cNvSpPr>
              <a:spLocks noEditPoints="1"/>
            </p:cNvSpPr>
            <p:nvPr userDrawn="1"/>
          </p:nvSpPr>
          <p:spPr bwMode="auto">
            <a:xfrm>
              <a:off x="12379448" y="-2499702"/>
              <a:ext cx="3105150" cy="3319463"/>
            </a:xfrm>
            <a:custGeom>
              <a:avLst/>
              <a:gdLst>
                <a:gd name="T0" fmla="*/ 0 w 733"/>
                <a:gd name="T1" fmla="*/ 606 h 783"/>
                <a:gd name="T2" fmla="*/ 39 w 733"/>
                <a:gd name="T3" fmla="*/ 497 h 783"/>
                <a:gd name="T4" fmla="*/ 75 w 733"/>
                <a:gd name="T5" fmla="*/ 468 h 783"/>
                <a:gd name="T6" fmla="*/ 131 w 733"/>
                <a:gd name="T7" fmla="*/ 438 h 783"/>
                <a:gd name="T8" fmla="*/ 293 w 733"/>
                <a:gd name="T9" fmla="*/ 312 h 783"/>
                <a:gd name="T10" fmla="*/ 356 w 733"/>
                <a:gd name="T11" fmla="*/ 267 h 783"/>
                <a:gd name="T12" fmla="*/ 377 w 733"/>
                <a:gd name="T13" fmla="*/ 206 h 783"/>
                <a:gd name="T14" fmla="*/ 365 w 733"/>
                <a:gd name="T15" fmla="*/ 130 h 783"/>
                <a:gd name="T16" fmla="*/ 438 w 733"/>
                <a:gd name="T17" fmla="*/ 46 h 783"/>
                <a:gd name="T18" fmla="*/ 570 w 733"/>
                <a:gd name="T19" fmla="*/ 16 h 783"/>
                <a:gd name="T20" fmla="*/ 608 w 733"/>
                <a:gd name="T21" fmla="*/ 6 h 783"/>
                <a:gd name="T22" fmla="*/ 676 w 733"/>
                <a:gd name="T23" fmla="*/ 63 h 783"/>
                <a:gd name="T24" fmla="*/ 630 w 733"/>
                <a:gd name="T25" fmla="*/ 163 h 783"/>
                <a:gd name="T26" fmla="*/ 568 w 733"/>
                <a:gd name="T27" fmla="*/ 210 h 783"/>
                <a:gd name="T28" fmla="*/ 539 w 733"/>
                <a:gd name="T29" fmla="*/ 265 h 783"/>
                <a:gd name="T30" fmla="*/ 540 w 733"/>
                <a:gd name="T31" fmla="*/ 313 h 783"/>
                <a:gd name="T32" fmla="*/ 607 w 733"/>
                <a:gd name="T33" fmla="*/ 301 h 783"/>
                <a:gd name="T34" fmla="*/ 696 w 733"/>
                <a:gd name="T35" fmla="*/ 314 h 783"/>
                <a:gd name="T36" fmla="*/ 701 w 733"/>
                <a:gd name="T37" fmla="*/ 375 h 783"/>
                <a:gd name="T38" fmla="*/ 636 w 733"/>
                <a:gd name="T39" fmla="*/ 396 h 783"/>
                <a:gd name="T40" fmla="*/ 540 w 733"/>
                <a:gd name="T41" fmla="*/ 412 h 783"/>
                <a:gd name="T42" fmla="*/ 524 w 733"/>
                <a:gd name="T43" fmla="*/ 429 h 783"/>
                <a:gd name="T44" fmla="*/ 500 w 733"/>
                <a:gd name="T45" fmla="*/ 497 h 783"/>
                <a:gd name="T46" fmla="*/ 516 w 733"/>
                <a:gd name="T47" fmla="*/ 518 h 783"/>
                <a:gd name="T48" fmla="*/ 571 w 733"/>
                <a:gd name="T49" fmla="*/ 508 h 783"/>
                <a:gd name="T50" fmla="*/ 705 w 733"/>
                <a:gd name="T51" fmla="*/ 572 h 783"/>
                <a:gd name="T52" fmla="*/ 705 w 733"/>
                <a:gd name="T53" fmla="*/ 636 h 783"/>
                <a:gd name="T54" fmla="*/ 661 w 733"/>
                <a:gd name="T55" fmla="*/ 704 h 783"/>
                <a:gd name="T56" fmla="*/ 615 w 733"/>
                <a:gd name="T57" fmla="*/ 715 h 783"/>
                <a:gd name="T58" fmla="*/ 527 w 733"/>
                <a:gd name="T59" fmla="*/ 628 h 783"/>
                <a:gd name="T60" fmla="*/ 504 w 733"/>
                <a:gd name="T61" fmla="*/ 550 h 783"/>
                <a:gd name="T62" fmla="*/ 495 w 733"/>
                <a:gd name="T63" fmla="*/ 525 h 783"/>
                <a:gd name="T64" fmla="*/ 477 w 733"/>
                <a:gd name="T65" fmla="*/ 561 h 783"/>
                <a:gd name="T66" fmla="*/ 436 w 733"/>
                <a:gd name="T67" fmla="*/ 654 h 783"/>
                <a:gd name="T68" fmla="*/ 269 w 733"/>
                <a:gd name="T69" fmla="*/ 779 h 783"/>
                <a:gd name="T70" fmla="*/ 225 w 733"/>
                <a:gd name="T71" fmla="*/ 773 h 783"/>
                <a:gd name="T72" fmla="*/ 236 w 733"/>
                <a:gd name="T73" fmla="*/ 731 h 783"/>
                <a:gd name="T74" fmla="*/ 295 w 733"/>
                <a:gd name="T75" fmla="*/ 663 h 783"/>
                <a:gd name="T76" fmla="*/ 407 w 733"/>
                <a:gd name="T77" fmla="*/ 505 h 783"/>
                <a:gd name="T78" fmla="*/ 412 w 733"/>
                <a:gd name="T79" fmla="*/ 488 h 783"/>
                <a:gd name="T80" fmla="*/ 410 w 733"/>
                <a:gd name="T81" fmla="*/ 470 h 783"/>
                <a:gd name="T82" fmla="*/ 393 w 733"/>
                <a:gd name="T83" fmla="*/ 471 h 783"/>
                <a:gd name="T84" fmla="*/ 199 w 733"/>
                <a:gd name="T85" fmla="*/ 550 h 783"/>
                <a:gd name="T86" fmla="*/ 135 w 733"/>
                <a:gd name="T87" fmla="*/ 597 h 783"/>
                <a:gd name="T88" fmla="*/ 117 w 733"/>
                <a:gd name="T89" fmla="*/ 618 h 783"/>
                <a:gd name="T90" fmla="*/ 0 w 733"/>
                <a:gd name="T91" fmla="*/ 610 h 783"/>
                <a:gd name="T92" fmla="*/ 0 w 733"/>
                <a:gd name="T93" fmla="*/ 606 h 783"/>
                <a:gd name="T94" fmla="*/ 127 w 733"/>
                <a:gd name="T95" fmla="*/ 469 h 783"/>
                <a:gd name="T96" fmla="*/ 130 w 733"/>
                <a:gd name="T97" fmla="*/ 475 h 783"/>
                <a:gd name="T98" fmla="*/ 156 w 733"/>
                <a:gd name="T99" fmla="*/ 473 h 783"/>
                <a:gd name="T100" fmla="*/ 401 w 733"/>
                <a:gd name="T101" fmla="*/ 390 h 783"/>
                <a:gd name="T102" fmla="*/ 421 w 733"/>
                <a:gd name="T103" fmla="*/ 335 h 783"/>
                <a:gd name="T104" fmla="*/ 382 w 733"/>
                <a:gd name="T105" fmla="*/ 330 h 783"/>
                <a:gd name="T106" fmla="*/ 378 w 733"/>
                <a:gd name="T107" fmla="*/ 331 h 783"/>
                <a:gd name="T108" fmla="*/ 145 w 733"/>
                <a:gd name="T109" fmla="*/ 453 h 783"/>
                <a:gd name="T110" fmla="*/ 127 w 733"/>
                <a:gd name="T111" fmla="*/ 469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33" h="783">
                  <a:moveTo>
                    <a:pt x="0" y="606"/>
                  </a:moveTo>
                  <a:cubicBezTo>
                    <a:pt x="13" y="570"/>
                    <a:pt x="25" y="533"/>
                    <a:pt x="39" y="497"/>
                  </a:cubicBezTo>
                  <a:cubicBezTo>
                    <a:pt x="45" y="481"/>
                    <a:pt x="57" y="473"/>
                    <a:pt x="75" y="468"/>
                  </a:cubicBezTo>
                  <a:cubicBezTo>
                    <a:pt x="95" y="463"/>
                    <a:pt x="114" y="451"/>
                    <a:pt x="131" y="438"/>
                  </a:cubicBezTo>
                  <a:cubicBezTo>
                    <a:pt x="185" y="397"/>
                    <a:pt x="239" y="354"/>
                    <a:pt x="293" y="312"/>
                  </a:cubicBezTo>
                  <a:cubicBezTo>
                    <a:pt x="314" y="296"/>
                    <a:pt x="334" y="281"/>
                    <a:pt x="356" y="267"/>
                  </a:cubicBezTo>
                  <a:cubicBezTo>
                    <a:pt x="380" y="252"/>
                    <a:pt x="383" y="231"/>
                    <a:pt x="377" y="206"/>
                  </a:cubicBezTo>
                  <a:cubicBezTo>
                    <a:pt x="372" y="181"/>
                    <a:pt x="367" y="155"/>
                    <a:pt x="365" y="130"/>
                  </a:cubicBezTo>
                  <a:cubicBezTo>
                    <a:pt x="362" y="79"/>
                    <a:pt x="387" y="54"/>
                    <a:pt x="438" y="46"/>
                  </a:cubicBezTo>
                  <a:cubicBezTo>
                    <a:pt x="482" y="39"/>
                    <a:pt x="526" y="27"/>
                    <a:pt x="570" y="16"/>
                  </a:cubicBezTo>
                  <a:cubicBezTo>
                    <a:pt x="583" y="13"/>
                    <a:pt x="595" y="8"/>
                    <a:pt x="608" y="6"/>
                  </a:cubicBezTo>
                  <a:cubicBezTo>
                    <a:pt x="651" y="0"/>
                    <a:pt x="674" y="19"/>
                    <a:pt x="676" y="63"/>
                  </a:cubicBezTo>
                  <a:cubicBezTo>
                    <a:pt x="678" y="104"/>
                    <a:pt x="660" y="137"/>
                    <a:pt x="630" y="163"/>
                  </a:cubicBezTo>
                  <a:cubicBezTo>
                    <a:pt x="610" y="179"/>
                    <a:pt x="590" y="196"/>
                    <a:pt x="568" y="210"/>
                  </a:cubicBezTo>
                  <a:cubicBezTo>
                    <a:pt x="548" y="224"/>
                    <a:pt x="537" y="240"/>
                    <a:pt x="539" y="265"/>
                  </a:cubicBezTo>
                  <a:cubicBezTo>
                    <a:pt x="540" y="280"/>
                    <a:pt x="540" y="296"/>
                    <a:pt x="540" y="313"/>
                  </a:cubicBezTo>
                  <a:cubicBezTo>
                    <a:pt x="564" y="309"/>
                    <a:pt x="585" y="303"/>
                    <a:pt x="607" y="301"/>
                  </a:cubicBezTo>
                  <a:cubicBezTo>
                    <a:pt x="637" y="298"/>
                    <a:pt x="668" y="300"/>
                    <a:pt x="696" y="314"/>
                  </a:cubicBezTo>
                  <a:cubicBezTo>
                    <a:pt x="730" y="330"/>
                    <a:pt x="733" y="356"/>
                    <a:pt x="701" y="375"/>
                  </a:cubicBezTo>
                  <a:cubicBezTo>
                    <a:pt x="682" y="386"/>
                    <a:pt x="658" y="391"/>
                    <a:pt x="636" y="396"/>
                  </a:cubicBezTo>
                  <a:cubicBezTo>
                    <a:pt x="604" y="402"/>
                    <a:pt x="571" y="405"/>
                    <a:pt x="540" y="412"/>
                  </a:cubicBezTo>
                  <a:cubicBezTo>
                    <a:pt x="533" y="413"/>
                    <a:pt x="526" y="422"/>
                    <a:pt x="524" y="429"/>
                  </a:cubicBezTo>
                  <a:cubicBezTo>
                    <a:pt x="515" y="451"/>
                    <a:pt x="508" y="474"/>
                    <a:pt x="500" y="497"/>
                  </a:cubicBezTo>
                  <a:cubicBezTo>
                    <a:pt x="493" y="514"/>
                    <a:pt x="498" y="521"/>
                    <a:pt x="516" y="518"/>
                  </a:cubicBezTo>
                  <a:cubicBezTo>
                    <a:pt x="535" y="516"/>
                    <a:pt x="553" y="510"/>
                    <a:pt x="571" y="508"/>
                  </a:cubicBezTo>
                  <a:cubicBezTo>
                    <a:pt x="635" y="500"/>
                    <a:pt x="680" y="523"/>
                    <a:pt x="705" y="572"/>
                  </a:cubicBezTo>
                  <a:cubicBezTo>
                    <a:pt x="715" y="594"/>
                    <a:pt x="716" y="615"/>
                    <a:pt x="705" y="636"/>
                  </a:cubicBezTo>
                  <a:cubicBezTo>
                    <a:pt x="691" y="659"/>
                    <a:pt x="677" y="682"/>
                    <a:pt x="661" y="704"/>
                  </a:cubicBezTo>
                  <a:cubicBezTo>
                    <a:pt x="650" y="718"/>
                    <a:pt x="633" y="719"/>
                    <a:pt x="615" y="715"/>
                  </a:cubicBezTo>
                  <a:cubicBezTo>
                    <a:pt x="568" y="703"/>
                    <a:pt x="541" y="673"/>
                    <a:pt x="527" y="628"/>
                  </a:cubicBezTo>
                  <a:cubicBezTo>
                    <a:pt x="519" y="602"/>
                    <a:pt x="512" y="576"/>
                    <a:pt x="504" y="550"/>
                  </a:cubicBezTo>
                  <a:cubicBezTo>
                    <a:pt x="502" y="543"/>
                    <a:pt x="499" y="536"/>
                    <a:pt x="495" y="525"/>
                  </a:cubicBezTo>
                  <a:cubicBezTo>
                    <a:pt x="487" y="540"/>
                    <a:pt x="482" y="551"/>
                    <a:pt x="477" y="561"/>
                  </a:cubicBezTo>
                  <a:cubicBezTo>
                    <a:pt x="463" y="592"/>
                    <a:pt x="451" y="624"/>
                    <a:pt x="436" y="654"/>
                  </a:cubicBezTo>
                  <a:cubicBezTo>
                    <a:pt x="402" y="724"/>
                    <a:pt x="341" y="760"/>
                    <a:pt x="269" y="779"/>
                  </a:cubicBezTo>
                  <a:cubicBezTo>
                    <a:pt x="255" y="783"/>
                    <a:pt x="233" y="782"/>
                    <a:pt x="225" y="773"/>
                  </a:cubicBezTo>
                  <a:cubicBezTo>
                    <a:pt x="212" y="760"/>
                    <a:pt x="227" y="743"/>
                    <a:pt x="236" y="731"/>
                  </a:cubicBezTo>
                  <a:cubicBezTo>
                    <a:pt x="254" y="707"/>
                    <a:pt x="273" y="684"/>
                    <a:pt x="295" y="663"/>
                  </a:cubicBezTo>
                  <a:cubicBezTo>
                    <a:pt x="343" y="618"/>
                    <a:pt x="383" y="567"/>
                    <a:pt x="407" y="505"/>
                  </a:cubicBezTo>
                  <a:cubicBezTo>
                    <a:pt x="409" y="500"/>
                    <a:pt x="412" y="494"/>
                    <a:pt x="412" y="488"/>
                  </a:cubicBezTo>
                  <a:cubicBezTo>
                    <a:pt x="413" y="482"/>
                    <a:pt x="413" y="474"/>
                    <a:pt x="410" y="470"/>
                  </a:cubicBezTo>
                  <a:cubicBezTo>
                    <a:pt x="408" y="467"/>
                    <a:pt x="398" y="468"/>
                    <a:pt x="393" y="471"/>
                  </a:cubicBezTo>
                  <a:cubicBezTo>
                    <a:pt x="328" y="497"/>
                    <a:pt x="263" y="524"/>
                    <a:pt x="199" y="550"/>
                  </a:cubicBezTo>
                  <a:cubicBezTo>
                    <a:pt x="174" y="561"/>
                    <a:pt x="152" y="575"/>
                    <a:pt x="135" y="597"/>
                  </a:cubicBezTo>
                  <a:cubicBezTo>
                    <a:pt x="129" y="604"/>
                    <a:pt x="123" y="611"/>
                    <a:pt x="117" y="618"/>
                  </a:cubicBezTo>
                  <a:cubicBezTo>
                    <a:pt x="76" y="666"/>
                    <a:pt x="34" y="663"/>
                    <a:pt x="0" y="610"/>
                  </a:cubicBezTo>
                  <a:cubicBezTo>
                    <a:pt x="0" y="609"/>
                    <a:pt x="0" y="607"/>
                    <a:pt x="0" y="606"/>
                  </a:cubicBezTo>
                  <a:close/>
                  <a:moveTo>
                    <a:pt x="127" y="469"/>
                  </a:moveTo>
                  <a:cubicBezTo>
                    <a:pt x="128" y="471"/>
                    <a:pt x="129" y="473"/>
                    <a:pt x="130" y="475"/>
                  </a:cubicBezTo>
                  <a:cubicBezTo>
                    <a:pt x="139" y="474"/>
                    <a:pt x="148" y="474"/>
                    <a:pt x="156" y="473"/>
                  </a:cubicBezTo>
                  <a:cubicBezTo>
                    <a:pt x="241" y="455"/>
                    <a:pt x="320" y="420"/>
                    <a:pt x="401" y="390"/>
                  </a:cubicBezTo>
                  <a:cubicBezTo>
                    <a:pt x="425" y="381"/>
                    <a:pt x="433" y="361"/>
                    <a:pt x="421" y="335"/>
                  </a:cubicBezTo>
                  <a:cubicBezTo>
                    <a:pt x="412" y="314"/>
                    <a:pt x="395" y="329"/>
                    <a:pt x="382" y="330"/>
                  </a:cubicBezTo>
                  <a:cubicBezTo>
                    <a:pt x="381" y="330"/>
                    <a:pt x="379" y="331"/>
                    <a:pt x="378" y="331"/>
                  </a:cubicBezTo>
                  <a:cubicBezTo>
                    <a:pt x="300" y="372"/>
                    <a:pt x="223" y="412"/>
                    <a:pt x="145" y="453"/>
                  </a:cubicBezTo>
                  <a:cubicBezTo>
                    <a:pt x="138" y="456"/>
                    <a:pt x="133" y="463"/>
                    <a:pt x="127" y="4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7"/>
            <p:cNvSpPr/>
            <p:nvPr userDrawn="1"/>
          </p:nvSpPr>
          <p:spPr bwMode="auto">
            <a:xfrm>
              <a:off x="12600110" y="-4152290"/>
              <a:ext cx="1858963" cy="3055938"/>
            </a:xfrm>
            <a:custGeom>
              <a:avLst/>
              <a:gdLst>
                <a:gd name="T0" fmla="*/ 332 w 439"/>
                <a:gd name="T1" fmla="*/ 0 h 721"/>
                <a:gd name="T2" fmla="*/ 389 w 439"/>
                <a:gd name="T3" fmla="*/ 32 h 721"/>
                <a:gd name="T4" fmla="*/ 419 w 439"/>
                <a:gd name="T5" fmla="*/ 61 h 721"/>
                <a:gd name="T6" fmla="*/ 428 w 439"/>
                <a:gd name="T7" fmla="*/ 122 h 721"/>
                <a:gd name="T8" fmla="*/ 336 w 439"/>
                <a:gd name="T9" fmla="*/ 321 h 721"/>
                <a:gd name="T10" fmla="*/ 212 w 439"/>
                <a:gd name="T11" fmla="*/ 538 h 721"/>
                <a:gd name="T12" fmla="*/ 70 w 439"/>
                <a:gd name="T13" fmla="*/ 694 h 721"/>
                <a:gd name="T14" fmla="*/ 14 w 439"/>
                <a:gd name="T15" fmla="*/ 678 h 721"/>
                <a:gd name="T16" fmla="*/ 6 w 439"/>
                <a:gd name="T17" fmla="*/ 656 h 721"/>
                <a:gd name="T18" fmla="*/ 19 w 439"/>
                <a:gd name="T19" fmla="*/ 614 h 721"/>
                <a:gd name="T20" fmla="*/ 150 w 439"/>
                <a:gd name="T21" fmla="*/ 457 h 721"/>
                <a:gd name="T22" fmla="*/ 249 w 439"/>
                <a:gd name="T23" fmla="*/ 289 h 721"/>
                <a:gd name="T24" fmla="*/ 277 w 439"/>
                <a:gd name="T25" fmla="*/ 139 h 721"/>
                <a:gd name="T26" fmla="*/ 271 w 439"/>
                <a:gd name="T27" fmla="*/ 119 h 721"/>
                <a:gd name="T28" fmla="*/ 277 w 439"/>
                <a:gd name="T29" fmla="*/ 34 h 721"/>
                <a:gd name="T30" fmla="*/ 320 w 439"/>
                <a:gd name="T31" fmla="*/ 0 h 721"/>
                <a:gd name="T32" fmla="*/ 332 w 439"/>
                <a:gd name="T33" fmla="*/ 0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9" h="721">
                  <a:moveTo>
                    <a:pt x="332" y="0"/>
                  </a:moveTo>
                  <a:cubicBezTo>
                    <a:pt x="351" y="11"/>
                    <a:pt x="371" y="20"/>
                    <a:pt x="389" y="32"/>
                  </a:cubicBezTo>
                  <a:cubicBezTo>
                    <a:pt x="400" y="40"/>
                    <a:pt x="411" y="50"/>
                    <a:pt x="419" y="61"/>
                  </a:cubicBezTo>
                  <a:cubicBezTo>
                    <a:pt x="434" y="79"/>
                    <a:pt x="439" y="99"/>
                    <a:pt x="428" y="122"/>
                  </a:cubicBezTo>
                  <a:cubicBezTo>
                    <a:pt x="397" y="188"/>
                    <a:pt x="364" y="253"/>
                    <a:pt x="336" y="321"/>
                  </a:cubicBezTo>
                  <a:cubicBezTo>
                    <a:pt x="304" y="399"/>
                    <a:pt x="265" y="473"/>
                    <a:pt x="212" y="538"/>
                  </a:cubicBezTo>
                  <a:cubicBezTo>
                    <a:pt x="168" y="593"/>
                    <a:pt x="119" y="644"/>
                    <a:pt x="70" y="694"/>
                  </a:cubicBezTo>
                  <a:cubicBezTo>
                    <a:pt x="43" y="721"/>
                    <a:pt x="28" y="715"/>
                    <a:pt x="14" y="678"/>
                  </a:cubicBezTo>
                  <a:cubicBezTo>
                    <a:pt x="11" y="671"/>
                    <a:pt x="9" y="663"/>
                    <a:pt x="6" y="656"/>
                  </a:cubicBezTo>
                  <a:cubicBezTo>
                    <a:pt x="0" y="639"/>
                    <a:pt x="3" y="625"/>
                    <a:pt x="19" y="614"/>
                  </a:cubicBezTo>
                  <a:cubicBezTo>
                    <a:pt x="76" y="573"/>
                    <a:pt x="112" y="514"/>
                    <a:pt x="150" y="457"/>
                  </a:cubicBezTo>
                  <a:cubicBezTo>
                    <a:pt x="186" y="403"/>
                    <a:pt x="218" y="346"/>
                    <a:pt x="249" y="289"/>
                  </a:cubicBezTo>
                  <a:cubicBezTo>
                    <a:pt x="273" y="243"/>
                    <a:pt x="274" y="190"/>
                    <a:pt x="277" y="139"/>
                  </a:cubicBezTo>
                  <a:cubicBezTo>
                    <a:pt x="278" y="132"/>
                    <a:pt x="275" y="124"/>
                    <a:pt x="271" y="119"/>
                  </a:cubicBezTo>
                  <a:cubicBezTo>
                    <a:pt x="252" y="92"/>
                    <a:pt x="253" y="59"/>
                    <a:pt x="277" y="34"/>
                  </a:cubicBezTo>
                  <a:cubicBezTo>
                    <a:pt x="290" y="21"/>
                    <a:pt x="305" y="11"/>
                    <a:pt x="320" y="0"/>
                  </a:cubicBezTo>
                  <a:cubicBezTo>
                    <a:pt x="324" y="0"/>
                    <a:pt x="328" y="0"/>
                    <a:pt x="3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8"/>
            <p:cNvSpPr/>
            <p:nvPr userDrawn="1"/>
          </p:nvSpPr>
          <p:spPr bwMode="auto">
            <a:xfrm>
              <a:off x="15489360" y="-1910740"/>
              <a:ext cx="2630488" cy="2522538"/>
            </a:xfrm>
            <a:custGeom>
              <a:avLst/>
              <a:gdLst>
                <a:gd name="T0" fmla="*/ 10 w 621"/>
                <a:gd name="T1" fmla="*/ 133 h 595"/>
                <a:gd name="T2" fmla="*/ 51 w 621"/>
                <a:gd name="T3" fmla="*/ 27 h 595"/>
                <a:gd name="T4" fmla="*/ 75 w 621"/>
                <a:gd name="T5" fmla="*/ 28 h 595"/>
                <a:gd name="T6" fmla="*/ 172 w 621"/>
                <a:gd name="T7" fmla="*/ 133 h 595"/>
                <a:gd name="T8" fmla="*/ 181 w 621"/>
                <a:gd name="T9" fmla="*/ 177 h 595"/>
                <a:gd name="T10" fmla="*/ 187 w 621"/>
                <a:gd name="T11" fmla="*/ 329 h 595"/>
                <a:gd name="T12" fmla="*/ 188 w 621"/>
                <a:gd name="T13" fmla="*/ 347 h 595"/>
                <a:gd name="T14" fmla="*/ 237 w 621"/>
                <a:gd name="T15" fmla="*/ 393 h 595"/>
                <a:gd name="T16" fmla="*/ 271 w 621"/>
                <a:gd name="T17" fmla="*/ 392 h 595"/>
                <a:gd name="T18" fmla="*/ 377 w 621"/>
                <a:gd name="T19" fmla="*/ 323 h 595"/>
                <a:gd name="T20" fmla="*/ 404 w 621"/>
                <a:gd name="T21" fmla="*/ 240 h 595"/>
                <a:gd name="T22" fmla="*/ 376 w 621"/>
                <a:gd name="T23" fmla="*/ 218 h 595"/>
                <a:gd name="T24" fmla="*/ 310 w 621"/>
                <a:gd name="T25" fmla="*/ 247 h 595"/>
                <a:gd name="T26" fmla="*/ 258 w 621"/>
                <a:gd name="T27" fmla="*/ 233 h 595"/>
                <a:gd name="T28" fmla="*/ 209 w 621"/>
                <a:gd name="T29" fmla="*/ 144 h 595"/>
                <a:gd name="T30" fmla="*/ 223 w 621"/>
                <a:gd name="T31" fmla="*/ 93 h 595"/>
                <a:gd name="T32" fmla="*/ 286 w 621"/>
                <a:gd name="T33" fmla="*/ 66 h 595"/>
                <a:gd name="T34" fmla="*/ 456 w 621"/>
                <a:gd name="T35" fmla="*/ 21 h 595"/>
                <a:gd name="T36" fmla="*/ 500 w 621"/>
                <a:gd name="T37" fmla="*/ 9 h 595"/>
                <a:gd name="T38" fmla="*/ 564 w 621"/>
                <a:gd name="T39" fmla="*/ 31 h 595"/>
                <a:gd name="T40" fmla="*/ 598 w 621"/>
                <a:gd name="T41" fmla="*/ 83 h 595"/>
                <a:gd name="T42" fmla="*/ 594 w 621"/>
                <a:gd name="T43" fmla="*/ 201 h 595"/>
                <a:gd name="T44" fmla="*/ 509 w 621"/>
                <a:gd name="T45" fmla="*/ 319 h 595"/>
                <a:gd name="T46" fmla="*/ 500 w 621"/>
                <a:gd name="T47" fmla="*/ 332 h 595"/>
                <a:gd name="T48" fmla="*/ 503 w 621"/>
                <a:gd name="T49" fmla="*/ 380 h 595"/>
                <a:gd name="T50" fmla="*/ 509 w 621"/>
                <a:gd name="T51" fmla="*/ 498 h 595"/>
                <a:gd name="T52" fmla="*/ 488 w 621"/>
                <a:gd name="T53" fmla="*/ 521 h 595"/>
                <a:gd name="T54" fmla="*/ 450 w 621"/>
                <a:gd name="T55" fmla="*/ 538 h 595"/>
                <a:gd name="T56" fmla="*/ 229 w 621"/>
                <a:gd name="T57" fmla="*/ 563 h 595"/>
                <a:gd name="T58" fmla="*/ 177 w 621"/>
                <a:gd name="T59" fmla="*/ 581 h 595"/>
                <a:gd name="T60" fmla="*/ 116 w 621"/>
                <a:gd name="T61" fmla="*/ 560 h 595"/>
                <a:gd name="T62" fmla="*/ 61 w 621"/>
                <a:gd name="T63" fmla="*/ 404 h 595"/>
                <a:gd name="T64" fmla="*/ 4 w 621"/>
                <a:gd name="T65" fmla="*/ 133 h 595"/>
                <a:gd name="T66" fmla="*/ 10 w 621"/>
                <a:gd name="T67" fmla="*/ 133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1" h="595">
                  <a:moveTo>
                    <a:pt x="10" y="133"/>
                  </a:moveTo>
                  <a:cubicBezTo>
                    <a:pt x="0" y="88"/>
                    <a:pt x="25" y="57"/>
                    <a:pt x="51" y="27"/>
                  </a:cubicBezTo>
                  <a:cubicBezTo>
                    <a:pt x="54" y="23"/>
                    <a:pt x="71" y="24"/>
                    <a:pt x="75" y="28"/>
                  </a:cubicBezTo>
                  <a:cubicBezTo>
                    <a:pt x="109" y="62"/>
                    <a:pt x="142" y="96"/>
                    <a:pt x="172" y="133"/>
                  </a:cubicBezTo>
                  <a:cubicBezTo>
                    <a:pt x="181" y="143"/>
                    <a:pt x="180" y="162"/>
                    <a:pt x="181" y="177"/>
                  </a:cubicBezTo>
                  <a:cubicBezTo>
                    <a:pt x="184" y="228"/>
                    <a:pt x="185" y="278"/>
                    <a:pt x="187" y="329"/>
                  </a:cubicBezTo>
                  <a:cubicBezTo>
                    <a:pt x="187" y="335"/>
                    <a:pt x="187" y="341"/>
                    <a:pt x="188" y="347"/>
                  </a:cubicBezTo>
                  <a:cubicBezTo>
                    <a:pt x="191" y="388"/>
                    <a:pt x="197" y="393"/>
                    <a:pt x="237" y="393"/>
                  </a:cubicBezTo>
                  <a:cubicBezTo>
                    <a:pt x="248" y="392"/>
                    <a:pt x="260" y="391"/>
                    <a:pt x="271" y="392"/>
                  </a:cubicBezTo>
                  <a:cubicBezTo>
                    <a:pt x="326" y="399"/>
                    <a:pt x="355" y="363"/>
                    <a:pt x="377" y="323"/>
                  </a:cubicBezTo>
                  <a:cubicBezTo>
                    <a:pt x="391" y="299"/>
                    <a:pt x="397" y="269"/>
                    <a:pt x="404" y="240"/>
                  </a:cubicBezTo>
                  <a:cubicBezTo>
                    <a:pt x="409" y="216"/>
                    <a:pt x="400" y="209"/>
                    <a:pt x="376" y="218"/>
                  </a:cubicBezTo>
                  <a:cubicBezTo>
                    <a:pt x="354" y="227"/>
                    <a:pt x="332" y="238"/>
                    <a:pt x="310" y="247"/>
                  </a:cubicBezTo>
                  <a:cubicBezTo>
                    <a:pt x="289" y="256"/>
                    <a:pt x="270" y="253"/>
                    <a:pt x="258" y="233"/>
                  </a:cubicBezTo>
                  <a:cubicBezTo>
                    <a:pt x="240" y="204"/>
                    <a:pt x="223" y="175"/>
                    <a:pt x="209" y="144"/>
                  </a:cubicBezTo>
                  <a:cubicBezTo>
                    <a:pt x="199" y="125"/>
                    <a:pt x="205" y="104"/>
                    <a:pt x="223" y="93"/>
                  </a:cubicBezTo>
                  <a:cubicBezTo>
                    <a:pt x="243" y="81"/>
                    <a:pt x="265" y="68"/>
                    <a:pt x="286" y="66"/>
                  </a:cubicBezTo>
                  <a:cubicBezTo>
                    <a:pt x="346" y="60"/>
                    <a:pt x="400" y="37"/>
                    <a:pt x="456" y="21"/>
                  </a:cubicBezTo>
                  <a:cubicBezTo>
                    <a:pt x="470" y="16"/>
                    <a:pt x="485" y="13"/>
                    <a:pt x="500" y="9"/>
                  </a:cubicBezTo>
                  <a:cubicBezTo>
                    <a:pt x="527" y="0"/>
                    <a:pt x="548" y="8"/>
                    <a:pt x="564" y="31"/>
                  </a:cubicBezTo>
                  <a:cubicBezTo>
                    <a:pt x="575" y="48"/>
                    <a:pt x="587" y="65"/>
                    <a:pt x="598" y="83"/>
                  </a:cubicBezTo>
                  <a:cubicBezTo>
                    <a:pt x="620" y="122"/>
                    <a:pt x="621" y="162"/>
                    <a:pt x="594" y="201"/>
                  </a:cubicBezTo>
                  <a:cubicBezTo>
                    <a:pt x="566" y="240"/>
                    <a:pt x="537" y="280"/>
                    <a:pt x="509" y="319"/>
                  </a:cubicBezTo>
                  <a:cubicBezTo>
                    <a:pt x="506" y="324"/>
                    <a:pt x="503" y="328"/>
                    <a:pt x="500" y="332"/>
                  </a:cubicBezTo>
                  <a:cubicBezTo>
                    <a:pt x="482" y="358"/>
                    <a:pt x="482" y="358"/>
                    <a:pt x="503" y="380"/>
                  </a:cubicBezTo>
                  <a:cubicBezTo>
                    <a:pt x="536" y="413"/>
                    <a:pt x="550" y="453"/>
                    <a:pt x="509" y="498"/>
                  </a:cubicBezTo>
                  <a:cubicBezTo>
                    <a:pt x="502" y="505"/>
                    <a:pt x="496" y="516"/>
                    <a:pt x="488" y="521"/>
                  </a:cubicBezTo>
                  <a:cubicBezTo>
                    <a:pt x="476" y="529"/>
                    <a:pt x="463" y="536"/>
                    <a:pt x="450" y="538"/>
                  </a:cubicBezTo>
                  <a:cubicBezTo>
                    <a:pt x="376" y="547"/>
                    <a:pt x="303" y="554"/>
                    <a:pt x="229" y="563"/>
                  </a:cubicBezTo>
                  <a:cubicBezTo>
                    <a:pt x="212" y="565"/>
                    <a:pt x="194" y="573"/>
                    <a:pt x="177" y="581"/>
                  </a:cubicBezTo>
                  <a:cubicBezTo>
                    <a:pt x="146" y="595"/>
                    <a:pt x="128" y="591"/>
                    <a:pt x="116" y="560"/>
                  </a:cubicBezTo>
                  <a:cubicBezTo>
                    <a:pt x="95" y="509"/>
                    <a:pt x="75" y="457"/>
                    <a:pt x="61" y="404"/>
                  </a:cubicBezTo>
                  <a:cubicBezTo>
                    <a:pt x="39" y="315"/>
                    <a:pt x="23" y="224"/>
                    <a:pt x="4" y="133"/>
                  </a:cubicBezTo>
                  <a:cubicBezTo>
                    <a:pt x="6" y="133"/>
                    <a:pt x="8" y="133"/>
                    <a:pt x="1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9"/>
            <p:cNvSpPr/>
            <p:nvPr userDrawn="1"/>
          </p:nvSpPr>
          <p:spPr bwMode="auto">
            <a:xfrm>
              <a:off x="14273335" y="3323248"/>
              <a:ext cx="3325813" cy="2840038"/>
            </a:xfrm>
            <a:custGeom>
              <a:avLst/>
              <a:gdLst>
                <a:gd name="T0" fmla="*/ 646 w 785"/>
                <a:gd name="T1" fmla="*/ 441 h 670"/>
                <a:gd name="T2" fmla="*/ 338 w 785"/>
                <a:gd name="T3" fmla="*/ 488 h 670"/>
                <a:gd name="T4" fmla="*/ 96 w 785"/>
                <a:gd name="T5" fmla="*/ 633 h 670"/>
                <a:gd name="T6" fmla="*/ 85 w 785"/>
                <a:gd name="T7" fmla="*/ 644 h 670"/>
                <a:gd name="T8" fmla="*/ 40 w 785"/>
                <a:gd name="T9" fmla="*/ 660 h 670"/>
                <a:gd name="T10" fmla="*/ 2 w 785"/>
                <a:gd name="T11" fmla="*/ 609 h 670"/>
                <a:gd name="T12" fmla="*/ 21 w 785"/>
                <a:gd name="T13" fmla="*/ 483 h 670"/>
                <a:gd name="T14" fmla="*/ 41 w 785"/>
                <a:gd name="T15" fmla="*/ 467 h 670"/>
                <a:gd name="T16" fmla="*/ 142 w 785"/>
                <a:gd name="T17" fmla="*/ 405 h 670"/>
                <a:gd name="T18" fmla="*/ 284 w 785"/>
                <a:gd name="T19" fmla="*/ 266 h 670"/>
                <a:gd name="T20" fmla="*/ 292 w 785"/>
                <a:gd name="T21" fmla="*/ 220 h 670"/>
                <a:gd name="T22" fmla="*/ 260 w 785"/>
                <a:gd name="T23" fmla="*/ 175 h 670"/>
                <a:gd name="T24" fmla="*/ 249 w 785"/>
                <a:gd name="T25" fmla="*/ 82 h 670"/>
                <a:gd name="T26" fmla="*/ 264 w 785"/>
                <a:gd name="T27" fmla="*/ 72 h 670"/>
                <a:gd name="T28" fmla="*/ 526 w 785"/>
                <a:gd name="T29" fmla="*/ 10 h 670"/>
                <a:gd name="T30" fmla="*/ 613 w 785"/>
                <a:gd name="T31" fmla="*/ 50 h 670"/>
                <a:gd name="T32" fmla="*/ 616 w 785"/>
                <a:gd name="T33" fmla="*/ 68 h 670"/>
                <a:gd name="T34" fmla="*/ 599 w 785"/>
                <a:gd name="T35" fmla="*/ 123 h 670"/>
                <a:gd name="T36" fmla="*/ 526 w 785"/>
                <a:gd name="T37" fmla="*/ 174 h 670"/>
                <a:gd name="T38" fmla="*/ 436 w 785"/>
                <a:gd name="T39" fmla="*/ 213 h 670"/>
                <a:gd name="T40" fmla="*/ 249 w 785"/>
                <a:gd name="T41" fmla="*/ 348 h 670"/>
                <a:gd name="T42" fmla="*/ 165 w 785"/>
                <a:gd name="T43" fmla="*/ 415 h 670"/>
                <a:gd name="T44" fmla="*/ 155 w 785"/>
                <a:gd name="T45" fmla="*/ 438 h 670"/>
                <a:gd name="T46" fmla="*/ 179 w 785"/>
                <a:gd name="T47" fmla="*/ 440 h 670"/>
                <a:gd name="T48" fmla="*/ 430 w 785"/>
                <a:gd name="T49" fmla="*/ 378 h 670"/>
                <a:gd name="T50" fmla="*/ 670 w 785"/>
                <a:gd name="T51" fmla="*/ 319 h 670"/>
                <a:gd name="T52" fmla="*/ 765 w 785"/>
                <a:gd name="T53" fmla="*/ 350 h 670"/>
                <a:gd name="T54" fmla="*/ 735 w 785"/>
                <a:gd name="T55" fmla="*/ 436 h 670"/>
                <a:gd name="T56" fmla="*/ 693 w 785"/>
                <a:gd name="T57" fmla="*/ 440 h 670"/>
                <a:gd name="T58" fmla="*/ 646 w 785"/>
                <a:gd name="T59" fmla="*/ 441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5" h="670">
                  <a:moveTo>
                    <a:pt x="646" y="441"/>
                  </a:moveTo>
                  <a:cubicBezTo>
                    <a:pt x="544" y="438"/>
                    <a:pt x="441" y="463"/>
                    <a:pt x="338" y="488"/>
                  </a:cubicBezTo>
                  <a:cubicBezTo>
                    <a:pt x="242" y="512"/>
                    <a:pt x="167" y="569"/>
                    <a:pt x="96" y="633"/>
                  </a:cubicBezTo>
                  <a:cubicBezTo>
                    <a:pt x="92" y="637"/>
                    <a:pt x="88" y="640"/>
                    <a:pt x="85" y="644"/>
                  </a:cubicBezTo>
                  <a:cubicBezTo>
                    <a:pt x="72" y="656"/>
                    <a:pt x="60" y="670"/>
                    <a:pt x="40" y="660"/>
                  </a:cubicBezTo>
                  <a:cubicBezTo>
                    <a:pt x="18" y="650"/>
                    <a:pt x="0" y="634"/>
                    <a:pt x="2" y="609"/>
                  </a:cubicBezTo>
                  <a:cubicBezTo>
                    <a:pt x="6" y="566"/>
                    <a:pt x="13" y="525"/>
                    <a:pt x="21" y="483"/>
                  </a:cubicBezTo>
                  <a:cubicBezTo>
                    <a:pt x="23" y="476"/>
                    <a:pt x="34" y="468"/>
                    <a:pt x="41" y="467"/>
                  </a:cubicBezTo>
                  <a:cubicBezTo>
                    <a:pt x="86" y="464"/>
                    <a:pt x="117" y="437"/>
                    <a:pt x="142" y="405"/>
                  </a:cubicBezTo>
                  <a:cubicBezTo>
                    <a:pt x="185" y="353"/>
                    <a:pt x="232" y="307"/>
                    <a:pt x="284" y="266"/>
                  </a:cubicBezTo>
                  <a:cubicBezTo>
                    <a:pt x="305" y="249"/>
                    <a:pt x="306" y="242"/>
                    <a:pt x="292" y="220"/>
                  </a:cubicBezTo>
                  <a:cubicBezTo>
                    <a:pt x="282" y="204"/>
                    <a:pt x="271" y="190"/>
                    <a:pt x="260" y="175"/>
                  </a:cubicBezTo>
                  <a:cubicBezTo>
                    <a:pt x="239" y="146"/>
                    <a:pt x="246" y="114"/>
                    <a:pt x="249" y="82"/>
                  </a:cubicBezTo>
                  <a:cubicBezTo>
                    <a:pt x="250" y="78"/>
                    <a:pt x="258" y="73"/>
                    <a:pt x="264" y="72"/>
                  </a:cubicBezTo>
                  <a:cubicBezTo>
                    <a:pt x="351" y="50"/>
                    <a:pt x="438" y="29"/>
                    <a:pt x="526" y="10"/>
                  </a:cubicBezTo>
                  <a:cubicBezTo>
                    <a:pt x="571" y="0"/>
                    <a:pt x="594" y="12"/>
                    <a:pt x="613" y="50"/>
                  </a:cubicBezTo>
                  <a:cubicBezTo>
                    <a:pt x="615" y="55"/>
                    <a:pt x="617" y="63"/>
                    <a:pt x="616" y="68"/>
                  </a:cubicBezTo>
                  <a:cubicBezTo>
                    <a:pt x="611" y="87"/>
                    <a:pt x="605" y="105"/>
                    <a:pt x="599" y="123"/>
                  </a:cubicBezTo>
                  <a:cubicBezTo>
                    <a:pt x="587" y="157"/>
                    <a:pt x="558" y="172"/>
                    <a:pt x="526" y="174"/>
                  </a:cubicBezTo>
                  <a:cubicBezTo>
                    <a:pt x="491" y="177"/>
                    <a:pt x="464" y="193"/>
                    <a:pt x="436" y="213"/>
                  </a:cubicBezTo>
                  <a:cubicBezTo>
                    <a:pt x="374" y="258"/>
                    <a:pt x="311" y="302"/>
                    <a:pt x="249" y="348"/>
                  </a:cubicBezTo>
                  <a:cubicBezTo>
                    <a:pt x="220" y="369"/>
                    <a:pt x="192" y="392"/>
                    <a:pt x="165" y="415"/>
                  </a:cubicBezTo>
                  <a:cubicBezTo>
                    <a:pt x="159" y="420"/>
                    <a:pt x="158" y="430"/>
                    <a:pt x="155" y="438"/>
                  </a:cubicBezTo>
                  <a:cubicBezTo>
                    <a:pt x="163" y="439"/>
                    <a:pt x="171" y="442"/>
                    <a:pt x="179" y="440"/>
                  </a:cubicBezTo>
                  <a:cubicBezTo>
                    <a:pt x="263" y="420"/>
                    <a:pt x="346" y="399"/>
                    <a:pt x="430" y="378"/>
                  </a:cubicBezTo>
                  <a:cubicBezTo>
                    <a:pt x="510" y="358"/>
                    <a:pt x="590" y="339"/>
                    <a:pt x="670" y="319"/>
                  </a:cubicBezTo>
                  <a:cubicBezTo>
                    <a:pt x="695" y="313"/>
                    <a:pt x="749" y="330"/>
                    <a:pt x="765" y="350"/>
                  </a:cubicBezTo>
                  <a:cubicBezTo>
                    <a:pt x="785" y="376"/>
                    <a:pt x="767" y="427"/>
                    <a:pt x="735" y="436"/>
                  </a:cubicBezTo>
                  <a:cubicBezTo>
                    <a:pt x="721" y="439"/>
                    <a:pt x="707" y="440"/>
                    <a:pt x="693" y="440"/>
                  </a:cubicBezTo>
                  <a:cubicBezTo>
                    <a:pt x="679" y="441"/>
                    <a:pt x="665" y="441"/>
                    <a:pt x="646" y="4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10"/>
            <p:cNvSpPr/>
            <p:nvPr userDrawn="1"/>
          </p:nvSpPr>
          <p:spPr bwMode="auto">
            <a:xfrm>
              <a:off x="12990635" y="2234223"/>
              <a:ext cx="1693863" cy="3614738"/>
            </a:xfrm>
            <a:custGeom>
              <a:avLst/>
              <a:gdLst>
                <a:gd name="T0" fmla="*/ 22 w 400"/>
                <a:gd name="T1" fmla="*/ 480 h 853"/>
                <a:gd name="T2" fmla="*/ 62 w 400"/>
                <a:gd name="T3" fmla="*/ 374 h 853"/>
                <a:gd name="T4" fmla="*/ 171 w 400"/>
                <a:gd name="T5" fmla="*/ 161 h 853"/>
                <a:gd name="T6" fmla="*/ 220 w 400"/>
                <a:gd name="T7" fmla="*/ 43 h 853"/>
                <a:gd name="T8" fmla="*/ 226 w 400"/>
                <a:gd name="T9" fmla="*/ 28 h 853"/>
                <a:gd name="T10" fmla="*/ 270 w 400"/>
                <a:gd name="T11" fmla="*/ 23 h 853"/>
                <a:gd name="T12" fmla="*/ 368 w 400"/>
                <a:gd name="T13" fmla="*/ 148 h 853"/>
                <a:gd name="T14" fmla="*/ 336 w 400"/>
                <a:gd name="T15" fmla="*/ 276 h 853"/>
                <a:gd name="T16" fmla="*/ 205 w 400"/>
                <a:gd name="T17" fmla="*/ 353 h 853"/>
                <a:gd name="T18" fmla="*/ 134 w 400"/>
                <a:gd name="T19" fmla="*/ 436 h 853"/>
                <a:gd name="T20" fmla="*/ 146 w 400"/>
                <a:gd name="T21" fmla="*/ 461 h 853"/>
                <a:gd name="T22" fmla="*/ 257 w 400"/>
                <a:gd name="T23" fmla="*/ 517 h 853"/>
                <a:gd name="T24" fmla="*/ 269 w 400"/>
                <a:gd name="T25" fmla="*/ 592 h 853"/>
                <a:gd name="T26" fmla="*/ 163 w 400"/>
                <a:gd name="T27" fmla="*/ 713 h 853"/>
                <a:gd name="T28" fmla="*/ 68 w 400"/>
                <a:gd name="T29" fmla="*/ 812 h 853"/>
                <a:gd name="T30" fmla="*/ 48 w 400"/>
                <a:gd name="T31" fmla="*/ 838 h 853"/>
                <a:gd name="T32" fmla="*/ 23 w 400"/>
                <a:gd name="T33" fmla="*/ 851 h 853"/>
                <a:gd name="T34" fmla="*/ 1 w 400"/>
                <a:gd name="T35" fmla="*/ 829 h 853"/>
                <a:gd name="T36" fmla="*/ 8 w 400"/>
                <a:gd name="T37" fmla="*/ 771 h 853"/>
                <a:gd name="T38" fmla="*/ 102 w 400"/>
                <a:gd name="T39" fmla="*/ 616 h 853"/>
                <a:gd name="T40" fmla="*/ 129 w 400"/>
                <a:gd name="T41" fmla="*/ 559 h 853"/>
                <a:gd name="T42" fmla="*/ 108 w 400"/>
                <a:gd name="T43" fmla="*/ 532 h 853"/>
                <a:gd name="T44" fmla="*/ 46 w 400"/>
                <a:gd name="T45" fmla="*/ 519 h 853"/>
                <a:gd name="T46" fmla="*/ 22 w 400"/>
                <a:gd name="T47" fmla="*/ 480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00" h="853">
                  <a:moveTo>
                    <a:pt x="22" y="480"/>
                  </a:moveTo>
                  <a:cubicBezTo>
                    <a:pt x="36" y="443"/>
                    <a:pt x="46" y="407"/>
                    <a:pt x="62" y="374"/>
                  </a:cubicBezTo>
                  <a:cubicBezTo>
                    <a:pt x="97" y="302"/>
                    <a:pt x="136" y="232"/>
                    <a:pt x="171" y="161"/>
                  </a:cubicBezTo>
                  <a:cubicBezTo>
                    <a:pt x="190" y="123"/>
                    <a:pt x="204" y="82"/>
                    <a:pt x="220" y="43"/>
                  </a:cubicBezTo>
                  <a:cubicBezTo>
                    <a:pt x="222" y="38"/>
                    <a:pt x="224" y="33"/>
                    <a:pt x="226" y="28"/>
                  </a:cubicBezTo>
                  <a:cubicBezTo>
                    <a:pt x="240" y="2"/>
                    <a:pt x="251" y="0"/>
                    <a:pt x="270" y="23"/>
                  </a:cubicBezTo>
                  <a:cubicBezTo>
                    <a:pt x="303" y="64"/>
                    <a:pt x="338" y="104"/>
                    <a:pt x="368" y="148"/>
                  </a:cubicBezTo>
                  <a:cubicBezTo>
                    <a:pt x="400" y="194"/>
                    <a:pt x="384" y="248"/>
                    <a:pt x="336" y="276"/>
                  </a:cubicBezTo>
                  <a:cubicBezTo>
                    <a:pt x="292" y="302"/>
                    <a:pt x="245" y="323"/>
                    <a:pt x="205" y="353"/>
                  </a:cubicBezTo>
                  <a:cubicBezTo>
                    <a:pt x="177" y="375"/>
                    <a:pt x="157" y="407"/>
                    <a:pt x="134" y="436"/>
                  </a:cubicBezTo>
                  <a:cubicBezTo>
                    <a:pt x="124" y="449"/>
                    <a:pt x="131" y="457"/>
                    <a:pt x="146" y="461"/>
                  </a:cubicBezTo>
                  <a:cubicBezTo>
                    <a:pt x="188" y="469"/>
                    <a:pt x="224" y="491"/>
                    <a:pt x="257" y="517"/>
                  </a:cubicBezTo>
                  <a:cubicBezTo>
                    <a:pt x="285" y="539"/>
                    <a:pt x="291" y="564"/>
                    <a:pt x="269" y="592"/>
                  </a:cubicBezTo>
                  <a:cubicBezTo>
                    <a:pt x="236" y="634"/>
                    <a:pt x="199" y="673"/>
                    <a:pt x="163" y="713"/>
                  </a:cubicBezTo>
                  <a:cubicBezTo>
                    <a:pt x="132" y="747"/>
                    <a:pt x="99" y="779"/>
                    <a:pt x="68" y="812"/>
                  </a:cubicBezTo>
                  <a:cubicBezTo>
                    <a:pt x="60" y="820"/>
                    <a:pt x="56" y="831"/>
                    <a:pt x="48" y="838"/>
                  </a:cubicBezTo>
                  <a:cubicBezTo>
                    <a:pt x="41" y="844"/>
                    <a:pt x="30" y="853"/>
                    <a:pt x="23" y="851"/>
                  </a:cubicBezTo>
                  <a:cubicBezTo>
                    <a:pt x="14" y="849"/>
                    <a:pt x="2" y="837"/>
                    <a:pt x="1" y="829"/>
                  </a:cubicBezTo>
                  <a:cubicBezTo>
                    <a:pt x="0" y="810"/>
                    <a:pt x="0" y="787"/>
                    <a:pt x="8" y="771"/>
                  </a:cubicBezTo>
                  <a:cubicBezTo>
                    <a:pt x="37" y="718"/>
                    <a:pt x="71" y="668"/>
                    <a:pt x="102" y="616"/>
                  </a:cubicBezTo>
                  <a:cubicBezTo>
                    <a:pt x="112" y="598"/>
                    <a:pt x="122" y="579"/>
                    <a:pt x="129" y="559"/>
                  </a:cubicBezTo>
                  <a:cubicBezTo>
                    <a:pt x="137" y="538"/>
                    <a:pt x="131" y="530"/>
                    <a:pt x="108" y="532"/>
                  </a:cubicBezTo>
                  <a:cubicBezTo>
                    <a:pt x="86" y="535"/>
                    <a:pt x="63" y="536"/>
                    <a:pt x="46" y="519"/>
                  </a:cubicBezTo>
                  <a:cubicBezTo>
                    <a:pt x="37" y="508"/>
                    <a:pt x="31" y="494"/>
                    <a:pt x="22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11"/>
            <p:cNvSpPr/>
            <p:nvPr userDrawn="1"/>
          </p:nvSpPr>
          <p:spPr bwMode="auto">
            <a:xfrm>
              <a:off x="15425860" y="5386998"/>
              <a:ext cx="1343025" cy="2903538"/>
            </a:xfrm>
            <a:custGeom>
              <a:avLst/>
              <a:gdLst>
                <a:gd name="T0" fmla="*/ 0 w 317"/>
                <a:gd name="T1" fmla="*/ 618 h 685"/>
                <a:gd name="T2" fmla="*/ 34 w 317"/>
                <a:gd name="T3" fmla="*/ 596 h 685"/>
                <a:gd name="T4" fmla="*/ 86 w 317"/>
                <a:gd name="T5" fmla="*/ 557 h 685"/>
                <a:gd name="T6" fmla="*/ 130 w 317"/>
                <a:gd name="T7" fmla="*/ 398 h 685"/>
                <a:gd name="T8" fmla="*/ 142 w 317"/>
                <a:gd name="T9" fmla="*/ 113 h 685"/>
                <a:gd name="T10" fmla="*/ 123 w 317"/>
                <a:gd name="T11" fmla="*/ 65 h 685"/>
                <a:gd name="T12" fmla="*/ 124 w 317"/>
                <a:gd name="T13" fmla="*/ 37 h 685"/>
                <a:gd name="T14" fmla="*/ 230 w 317"/>
                <a:gd name="T15" fmla="*/ 27 h 685"/>
                <a:gd name="T16" fmla="*/ 297 w 317"/>
                <a:gd name="T17" fmla="*/ 140 h 685"/>
                <a:gd name="T18" fmla="*/ 308 w 317"/>
                <a:gd name="T19" fmla="*/ 441 h 685"/>
                <a:gd name="T20" fmla="*/ 227 w 317"/>
                <a:gd name="T21" fmla="*/ 607 h 685"/>
                <a:gd name="T22" fmla="*/ 216 w 317"/>
                <a:gd name="T23" fmla="*/ 615 h 685"/>
                <a:gd name="T24" fmla="*/ 146 w 317"/>
                <a:gd name="T25" fmla="*/ 667 h 685"/>
                <a:gd name="T26" fmla="*/ 106 w 317"/>
                <a:gd name="T27" fmla="*/ 666 h 685"/>
                <a:gd name="T28" fmla="*/ 88 w 317"/>
                <a:gd name="T29" fmla="*/ 650 h 685"/>
                <a:gd name="T30" fmla="*/ 30 w 317"/>
                <a:gd name="T31" fmla="*/ 624 h 685"/>
                <a:gd name="T32" fmla="*/ 0 w 317"/>
                <a:gd name="T33" fmla="*/ 618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7" h="685">
                  <a:moveTo>
                    <a:pt x="0" y="618"/>
                  </a:moveTo>
                  <a:cubicBezTo>
                    <a:pt x="7" y="600"/>
                    <a:pt x="21" y="596"/>
                    <a:pt x="34" y="596"/>
                  </a:cubicBezTo>
                  <a:cubicBezTo>
                    <a:pt x="62" y="596"/>
                    <a:pt x="79" y="580"/>
                    <a:pt x="86" y="557"/>
                  </a:cubicBezTo>
                  <a:cubicBezTo>
                    <a:pt x="103" y="504"/>
                    <a:pt x="118" y="451"/>
                    <a:pt x="130" y="398"/>
                  </a:cubicBezTo>
                  <a:cubicBezTo>
                    <a:pt x="152" y="304"/>
                    <a:pt x="152" y="209"/>
                    <a:pt x="142" y="113"/>
                  </a:cubicBezTo>
                  <a:cubicBezTo>
                    <a:pt x="140" y="95"/>
                    <a:pt x="138" y="78"/>
                    <a:pt x="123" y="65"/>
                  </a:cubicBezTo>
                  <a:cubicBezTo>
                    <a:pt x="114" y="57"/>
                    <a:pt x="115" y="46"/>
                    <a:pt x="124" y="37"/>
                  </a:cubicBezTo>
                  <a:cubicBezTo>
                    <a:pt x="157" y="3"/>
                    <a:pt x="192" y="0"/>
                    <a:pt x="230" y="27"/>
                  </a:cubicBezTo>
                  <a:cubicBezTo>
                    <a:pt x="268" y="55"/>
                    <a:pt x="292" y="93"/>
                    <a:pt x="297" y="140"/>
                  </a:cubicBezTo>
                  <a:cubicBezTo>
                    <a:pt x="307" y="240"/>
                    <a:pt x="317" y="341"/>
                    <a:pt x="308" y="441"/>
                  </a:cubicBezTo>
                  <a:cubicBezTo>
                    <a:pt x="302" y="506"/>
                    <a:pt x="280" y="565"/>
                    <a:pt x="227" y="607"/>
                  </a:cubicBezTo>
                  <a:cubicBezTo>
                    <a:pt x="223" y="610"/>
                    <a:pt x="220" y="613"/>
                    <a:pt x="216" y="615"/>
                  </a:cubicBezTo>
                  <a:cubicBezTo>
                    <a:pt x="187" y="625"/>
                    <a:pt x="167" y="647"/>
                    <a:pt x="146" y="667"/>
                  </a:cubicBezTo>
                  <a:cubicBezTo>
                    <a:pt x="128" y="685"/>
                    <a:pt x="125" y="684"/>
                    <a:pt x="106" y="666"/>
                  </a:cubicBezTo>
                  <a:cubicBezTo>
                    <a:pt x="100" y="661"/>
                    <a:pt x="93" y="656"/>
                    <a:pt x="88" y="650"/>
                  </a:cubicBezTo>
                  <a:cubicBezTo>
                    <a:pt x="72" y="634"/>
                    <a:pt x="54" y="623"/>
                    <a:pt x="30" y="624"/>
                  </a:cubicBezTo>
                  <a:cubicBezTo>
                    <a:pt x="21" y="624"/>
                    <a:pt x="11" y="620"/>
                    <a:pt x="0" y="6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12"/>
            <p:cNvSpPr>
              <a:spLocks noEditPoints="1"/>
            </p:cNvSpPr>
            <p:nvPr userDrawn="1"/>
          </p:nvSpPr>
          <p:spPr bwMode="auto">
            <a:xfrm>
              <a:off x="19912135" y="-4117365"/>
              <a:ext cx="2587625" cy="1944688"/>
            </a:xfrm>
            <a:custGeom>
              <a:avLst/>
              <a:gdLst>
                <a:gd name="T0" fmla="*/ 107 w 611"/>
                <a:gd name="T1" fmla="*/ 250 h 459"/>
                <a:gd name="T2" fmla="*/ 60 w 611"/>
                <a:gd name="T3" fmla="*/ 210 h 459"/>
                <a:gd name="T4" fmla="*/ 217 w 611"/>
                <a:gd name="T5" fmla="*/ 113 h 459"/>
                <a:gd name="T6" fmla="*/ 142 w 611"/>
                <a:gd name="T7" fmla="*/ 35 h 459"/>
                <a:gd name="T8" fmla="*/ 201 w 611"/>
                <a:gd name="T9" fmla="*/ 14 h 459"/>
                <a:gd name="T10" fmla="*/ 254 w 611"/>
                <a:gd name="T11" fmla="*/ 128 h 459"/>
                <a:gd name="T12" fmla="*/ 453 w 611"/>
                <a:gd name="T13" fmla="*/ 74 h 459"/>
                <a:gd name="T14" fmla="*/ 510 w 611"/>
                <a:gd name="T15" fmla="*/ 69 h 459"/>
                <a:gd name="T16" fmla="*/ 473 w 611"/>
                <a:gd name="T17" fmla="*/ 108 h 459"/>
                <a:gd name="T18" fmla="*/ 352 w 611"/>
                <a:gd name="T19" fmla="*/ 156 h 459"/>
                <a:gd name="T20" fmla="*/ 363 w 611"/>
                <a:gd name="T21" fmla="*/ 174 h 459"/>
                <a:gd name="T22" fmla="*/ 478 w 611"/>
                <a:gd name="T23" fmla="*/ 124 h 459"/>
                <a:gd name="T24" fmla="*/ 486 w 611"/>
                <a:gd name="T25" fmla="*/ 166 h 459"/>
                <a:gd name="T26" fmla="*/ 346 w 611"/>
                <a:gd name="T27" fmla="*/ 225 h 459"/>
                <a:gd name="T28" fmla="*/ 271 w 611"/>
                <a:gd name="T29" fmla="*/ 247 h 459"/>
                <a:gd name="T30" fmla="*/ 284 w 611"/>
                <a:gd name="T31" fmla="*/ 289 h 459"/>
                <a:gd name="T32" fmla="*/ 390 w 611"/>
                <a:gd name="T33" fmla="*/ 273 h 459"/>
                <a:gd name="T34" fmla="*/ 396 w 611"/>
                <a:gd name="T35" fmla="*/ 202 h 459"/>
                <a:gd name="T36" fmla="*/ 453 w 611"/>
                <a:gd name="T37" fmla="*/ 253 h 459"/>
                <a:gd name="T38" fmla="*/ 438 w 611"/>
                <a:gd name="T39" fmla="*/ 325 h 459"/>
                <a:gd name="T40" fmla="*/ 611 w 611"/>
                <a:gd name="T41" fmla="*/ 379 h 459"/>
                <a:gd name="T42" fmla="*/ 432 w 611"/>
                <a:gd name="T43" fmla="*/ 394 h 459"/>
                <a:gd name="T44" fmla="*/ 233 w 611"/>
                <a:gd name="T45" fmla="*/ 456 h 459"/>
                <a:gd name="T46" fmla="*/ 196 w 611"/>
                <a:gd name="T47" fmla="*/ 386 h 459"/>
                <a:gd name="T48" fmla="*/ 222 w 611"/>
                <a:gd name="T49" fmla="*/ 329 h 459"/>
                <a:gd name="T50" fmla="*/ 192 w 611"/>
                <a:gd name="T51" fmla="*/ 329 h 459"/>
                <a:gd name="T52" fmla="*/ 100 w 611"/>
                <a:gd name="T53" fmla="*/ 409 h 459"/>
                <a:gd name="T54" fmla="*/ 150 w 611"/>
                <a:gd name="T55" fmla="*/ 272 h 459"/>
                <a:gd name="T56" fmla="*/ 155 w 611"/>
                <a:gd name="T57" fmla="*/ 220 h 459"/>
                <a:gd name="T58" fmla="*/ 258 w 611"/>
                <a:gd name="T59" fmla="*/ 411 h 459"/>
                <a:gd name="T60" fmla="*/ 323 w 611"/>
                <a:gd name="T61" fmla="*/ 387 h 459"/>
                <a:gd name="T62" fmla="*/ 318 w 611"/>
                <a:gd name="T63" fmla="*/ 354 h 459"/>
                <a:gd name="T64" fmla="*/ 253 w 611"/>
                <a:gd name="T65" fmla="*/ 334 h 459"/>
                <a:gd name="T66" fmla="*/ 265 w 611"/>
                <a:gd name="T67" fmla="*/ 217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11" h="459">
                  <a:moveTo>
                    <a:pt x="155" y="220"/>
                  </a:moveTo>
                  <a:cubicBezTo>
                    <a:pt x="139" y="230"/>
                    <a:pt x="123" y="240"/>
                    <a:pt x="107" y="250"/>
                  </a:cubicBezTo>
                  <a:cubicBezTo>
                    <a:pt x="72" y="274"/>
                    <a:pt x="19" y="258"/>
                    <a:pt x="0" y="214"/>
                  </a:cubicBezTo>
                  <a:cubicBezTo>
                    <a:pt x="21" y="213"/>
                    <a:pt x="41" y="210"/>
                    <a:pt x="60" y="210"/>
                  </a:cubicBezTo>
                  <a:cubicBezTo>
                    <a:pt x="117" y="210"/>
                    <a:pt x="163" y="180"/>
                    <a:pt x="210" y="155"/>
                  </a:cubicBezTo>
                  <a:cubicBezTo>
                    <a:pt x="226" y="146"/>
                    <a:pt x="229" y="126"/>
                    <a:pt x="217" y="113"/>
                  </a:cubicBezTo>
                  <a:cubicBezTo>
                    <a:pt x="200" y="93"/>
                    <a:pt x="178" y="76"/>
                    <a:pt x="157" y="60"/>
                  </a:cubicBezTo>
                  <a:cubicBezTo>
                    <a:pt x="148" y="53"/>
                    <a:pt x="136" y="50"/>
                    <a:pt x="142" y="35"/>
                  </a:cubicBezTo>
                  <a:cubicBezTo>
                    <a:pt x="147" y="20"/>
                    <a:pt x="157" y="23"/>
                    <a:pt x="169" y="24"/>
                  </a:cubicBezTo>
                  <a:cubicBezTo>
                    <a:pt x="179" y="25"/>
                    <a:pt x="193" y="21"/>
                    <a:pt x="201" y="14"/>
                  </a:cubicBezTo>
                  <a:cubicBezTo>
                    <a:pt x="216" y="2"/>
                    <a:pt x="222" y="0"/>
                    <a:pt x="234" y="16"/>
                  </a:cubicBezTo>
                  <a:cubicBezTo>
                    <a:pt x="258" y="47"/>
                    <a:pt x="271" y="82"/>
                    <a:pt x="254" y="128"/>
                  </a:cubicBezTo>
                  <a:cubicBezTo>
                    <a:pt x="279" y="126"/>
                    <a:pt x="301" y="126"/>
                    <a:pt x="322" y="122"/>
                  </a:cubicBezTo>
                  <a:cubicBezTo>
                    <a:pt x="369" y="113"/>
                    <a:pt x="413" y="99"/>
                    <a:pt x="453" y="74"/>
                  </a:cubicBezTo>
                  <a:cubicBezTo>
                    <a:pt x="462" y="67"/>
                    <a:pt x="473" y="61"/>
                    <a:pt x="483" y="60"/>
                  </a:cubicBezTo>
                  <a:cubicBezTo>
                    <a:pt x="492" y="59"/>
                    <a:pt x="506" y="63"/>
                    <a:pt x="510" y="69"/>
                  </a:cubicBezTo>
                  <a:cubicBezTo>
                    <a:pt x="514" y="75"/>
                    <a:pt x="509" y="90"/>
                    <a:pt x="503" y="96"/>
                  </a:cubicBezTo>
                  <a:cubicBezTo>
                    <a:pt x="496" y="103"/>
                    <a:pt x="483" y="107"/>
                    <a:pt x="473" y="108"/>
                  </a:cubicBezTo>
                  <a:cubicBezTo>
                    <a:pt x="439" y="112"/>
                    <a:pt x="407" y="119"/>
                    <a:pt x="378" y="137"/>
                  </a:cubicBezTo>
                  <a:cubicBezTo>
                    <a:pt x="369" y="143"/>
                    <a:pt x="360" y="149"/>
                    <a:pt x="352" y="156"/>
                  </a:cubicBezTo>
                  <a:cubicBezTo>
                    <a:pt x="348" y="160"/>
                    <a:pt x="347" y="168"/>
                    <a:pt x="345" y="174"/>
                  </a:cubicBezTo>
                  <a:cubicBezTo>
                    <a:pt x="351" y="174"/>
                    <a:pt x="358" y="176"/>
                    <a:pt x="363" y="174"/>
                  </a:cubicBezTo>
                  <a:cubicBezTo>
                    <a:pt x="391" y="161"/>
                    <a:pt x="418" y="147"/>
                    <a:pt x="446" y="134"/>
                  </a:cubicBezTo>
                  <a:cubicBezTo>
                    <a:pt x="456" y="130"/>
                    <a:pt x="467" y="127"/>
                    <a:pt x="478" y="124"/>
                  </a:cubicBezTo>
                  <a:cubicBezTo>
                    <a:pt x="489" y="122"/>
                    <a:pt x="499" y="125"/>
                    <a:pt x="500" y="138"/>
                  </a:cubicBezTo>
                  <a:cubicBezTo>
                    <a:pt x="502" y="151"/>
                    <a:pt x="501" y="162"/>
                    <a:pt x="486" y="166"/>
                  </a:cubicBezTo>
                  <a:cubicBezTo>
                    <a:pt x="480" y="168"/>
                    <a:pt x="475" y="169"/>
                    <a:pt x="470" y="168"/>
                  </a:cubicBezTo>
                  <a:cubicBezTo>
                    <a:pt x="417" y="161"/>
                    <a:pt x="380" y="191"/>
                    <a:pt x="346" y="225"/>
                  </a:cubicBezTo>
                  <a:cubicBezTo>
                    <a:pt x="331" y="242"/>
                    <a:pt x="317" y="253"/>
                    <a:pt x="293" y="237"/>
                  </a:cubicBezTo>
                  <a:cubicBezTo>
                    <a:pt x="289" y="235"/>
                    <a:pt x="274" y="241"/>
                    <a:pt x="271" y="247"/>
                  </a:cubicBezTo>
                  <a:cubicBezTo>
                    <a:pt x="265" y="258"/>
                    <a:pt x="264" y="272"/>
                    <a:pt x="261" y="285"/>
                  </a:cubicBezTo>
                  <a:cubicBezTo>
                    <a:pt x="269" y="286"/>
                    <a:pt x="276" y="288"/>
                    <a:pt x="284" y="289"/>
                  </a:cubicBezTo>
                  <a:cubicBezTo>
                    <a:pt x="306" y="294"/>
                    <a:pt x="330" y="296"/>
                    <a:pt x="351" y="303"/>
                  </a:cubicBezTo>
                  <a:cubicBezTo>
                    <a:pt x="381" y="312"/>
                    <a:pt x="394" y="303"/>
                    <a:pt x="390" y="273"/>
                  </a:cubicBezTo>
                  <a:cubicBezTo>
                    <a:pt x="388" y="259"/>
                    <a:pt x="385" y="245"/>
                    <a:pt x="380" y="232"/>
                  </a:cubicBezTo>
                  <a:cubicBezTo>
                    <a:pt x="374" y="216"/>
                    <a:pt x="379" y="204"/>
                    <a:pt x="396" y="202"/>
                  </a:cubicBezTo>
                  <a:cubicBezTo>
                    <a:pt x="407" y="201"/>
                    <a:pt x="419" y="202"/>
                    <a:pt x="430" y="203"/>
                  </a:cubicBezTo>
                  <a:cubicBezTo>
                    <a:pt x="463" y="209"/>
                    <a:pt x="470" y="225"/>
                    <a:pt x="453" y="253"/>
                  </a:cubicBezTo>
                  <a:cubicBezTo>
                    <a:pt x="445" y="267"/>
                    <a:pt x="438" y="282"/>
                    <a:pt x="429" y="296"/>
                  </a:cubicBezTo>
                  <a:cubicBezTo>
                    <a:pt x="420" y="310"/>
                    <a:pt x="425" y="321"/>
                    <a:pt x="438" y="325"/>
                  </a:cubicBezTo>
                  <a:cubicBezTo>
                    <a:pt x="483" y="339"/>
                    <a:pt x="529" y="351"/>
                    <a:pt x="574" y="364"/>
                  </a:cubicBezTo>
                  <a:cubicBezTo>
                    <a:pt x="586" y="368"/>
                    <a:pt x="598" y="374"/>
                    <a:pt x="611" y="379"/>
                  </a:cubicBezTo>
                  <a:cubicBezTo>
                    <a:pt x="601" y="388"/>
                    <a:pt x="593" y="402"/>
                    <a:pt x="581" y="407"/>
                  </a:cubicBezTo>
                  <a:cubicBezTo>
                    <a:pt x="529" y="431"/>
                    <a:pt x="481" y="430"/>
                    <a:pt x="432" y="394"/>
                  </a:cubicBezTo>
                  <a:cubicBezTo>
                    <a:pt x="385" y="359"/>
                    <a:pt x="388" y="362"/>
                    <a:pt x="354" y="400"/>
                  </a:cubicBezTo>
                  <a:cubicBezTo>
                    <a:pt x="320" y="438"/>
                    <a:pt x="278" y="447"/>
                    <a:pt x="233" y="456"/>
                  </a:cubicBezTo>
                  <a:cubicBezTo>
                    <a:pt x="216" y="459"/>
                    <a:pt x="206" y="453"/>
                    <a:pt x="204" y="435"/>
                  </a:cubicBezTo>
                  <a:cubicBezTo>
                    <a:pt x="202" y="418"/>
                    <a:pt x="195" y="402"/>
                    <a:pt x="196" y="386"/>
                  </a:cubicBezTo>
                  <a:cubicBezTo>
                    <a:pt x="197" y="374"/>
                    <a:pt x="207" y="362"/>
                    <a:pt x="212" y="350"/>
                  </a:cubicBezTo>
                  <a:cubicBezTo>
                    <a:pt x="216" y="343"/>
                    <a:pt x="221" y="337"/>
                    <a:pt x="222" y="329"/>
                  </a:cubicBezTo>
                  <a:cubicBezTo>
                    <a:pt x="222" y="325"/>
                    <a:pt x="213" y="316"/>
                    <a:pt x="210" y="317"/>
                  </a:cubicBezTo>
                  <a:cubicBezTo>
                    <a:pt x="203" y="318"/>
                    <a:pt x="196" y="323"/>
                    <a:pt x="192" y="329"/>
                  </a:cubicBezTo>
                  <a:cubicBezTo>
                    <a:pt x="171" y="356"/>
                    <a:pt x="151" y="384"/>
                    <a:pt x="130" y="412"/>
                  </a:cubicBezTo>
                  <a:cubicBezTo>
                    <a:pt x="119" y="427"/>
                    <a:pt x="108" y="425"/>
                    <a:pt x="100" y="409"/>
                  </a:cubicBezTo>
                  <a:cubicBezTo>
                    <a:pt x="91" y="390"/>
                    <a:pt x="94" y="372"/>
                    <a:pt x="103" y="355"/>
                  </a:cubicBezTo>
                  <a:cubicBezTo>
                    <a:pt x="119" y="328"/>
                    <a:pt x="136" y="301"/>
                    <a:pt x="150" y="272"/>
                  </a:cubicBezTo>
                  <a:cubicBezTo>
                    <a:pt x="157" y="258"/>
                    <a:pt x="159" y="241"/>
                    <a:pt x="163" y="226"/>
                  </a:cubicBezTo>
                  <a:cubicBezTo>
                    <a:pt x="160" y="224"/>
                    <a:pt x="158" y="222"/>
                    <a:pt x="155" y="220"/>
                  </a:cubicBezTo>
                  <a:close/>
                  <a:moveTo>
                    <a:pt x="253" y="334"/>
                  </a:moveTo>
                  <a:cubicBezTo>
                    <a:pt x="255" y="358"/>
                    <a:pt x="255" y="385"/>
                    <a:pt x="258" y="411"/>
                  </a:cubicBezTo>
                  <a:cubicBezTo>
                    <a:pt x="260" y="427"/>
                    <a:pt x="269" y="430"/>
                    <a:pt x="283" y="419"/>
                  </a:cubicBezTo>
                  <a:cubicBezTo>
                    <a:pt x="296" y="408"/>
                    <a:pt x="310" y="398"/>
                    <a:pt x="323" y="387"/>
                  </a:cubicBezTo>
                  <a:cubicBezTo>
                    <a:pt x="329" y="381"/>
                    <a:pt x="334" y="375"/>
                    <a:pt x="340" y="369"/>
                  </a:cubicBezTo>
                  <a:cubicBezTo>
                    <a:pt x="333" y="364"/>
                    <a:pt x="326" y="358"/>
                    <a:pt x="318" y="354"/>
                  </a:cubicBezTo>
                  <a:cubicBezTo>
                    <a:pt x="313" y="352"/>
                    <a:pt x="306" y="353"/>
                    <a:pt x="301" y="351"/>
                  </a:cubicBezTo>
                  <a:cubicBezTo>
                    <a:pt x="286" y="346"/>
                    <a:pt x="271" y="340"/>
                    <a:pt x="253" y="334"/>
                  </a:cubicBezTo>
                  <a:close/>
                  <a:moveTo>
                    <a:pt x="295" y="183"/>
                  </a:moveTo>
                  <a:cubicBezTo>
                    <a:pt x="266" y="178"/>
                    <a:pt x="260" y="185"/>
                    <a:pt x="265" y="217"/>
                  </a:cubicBezTo>
                  <a:cubicBezTo>
                    <a:pt x="276" y="205"/>
                    <a:pt x="284" y="195"/>
                    <a:pt x="295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13"/>
            <p:cNvSpPr/>
            <p:nvPr userDrawn="1"/>
          </p:nvSpPr>
          <p:spPr bwMode="auto">
            <a:xfrm>
              <a:off x="13239873" y="5450498"/>
              <a:ext cx="665163" cy="1987550"/>
            </a:xfrm>
            <a:custGeom>
              <a:avLst/>
              <a:gdLst>
                <a:gd name="T0" fmla="*/ 157 w 157"/>
                <a:gd name="T1" fmla="*/ 249 h 469"/>
                <a:gd name="T2" fmla="*/ 144 w 157"/>
                <a:gd name="T3" fmla="*/ 398 h 469"/>
                <a:gd name="T4" fmla="*/ 54 w 157"/>
                <a:gd name="T5" fmla="*/ 438 h 469"/>
                <a:gd name="T6" fmla="*/ 13 w 157"/>
                <a:gd name="T7" fmla="*/ 374 h 469"/>
                <a:gd name="T8" fmla="*/ 57 w 157"/>
                <a:gd name="T9" fmla="*/ 40 h 469"/>
                <a:gd name="T10" fmla="*/ 73 w 157"/>
                <a:gd name="T11" fmla="*/ 10 h 469"/>
                <a:gd name="T12" fmla="*/ 91 w 157"/>
                <a:gd name="T13" fmla="*/ 10 h 469"/>
                <a:gd name="T14" fmla="*/ 148 w 157"/>
                <a:gd name="T15" fmla="*/ 106 h 469"/>
                <a:gd name="T16" fmla="*/ 154 w 157"/>
                <a:gd name="T17" fmla="*/ 139 h 469"/>
                <a:gd name="T18" fmla="*/ 154 w 157"/>
                <a:gd name="T19" fmla="*/ 249 h 469"/>
                <a:gd name="T20" fmla="*/ 157 w 157"/>
                <a:gd name="T21" fmla="*/ 24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7" h="469">
                  <a:moveTo>
                    <a:pt x="157" y="249"/>
                  </a:moveTo>
                  <a:cubicBezTo>
                    <a:pt x="153" y="299"/>
                    <a:pt x="153" y="349"/>
                    <a:pt x="144" y="398"/>
                  </a:cubicBezTo>
                  <a:cubicBezTo>
                    <a:pt x="133" y="462"/>
                    <a:pt x="117" y="469"/>
                    <a:pt x="54" y="438"/>
                  </a:cubicBezTo>
                  <a:cubicBezTo>
                    <a:pt x="26" y="425"/>
                    <a:pt x="17" y="403"/>
                    <a:pt x="13" y="374"/>
                  </a:cubicBezTo>
                  <a:cubicBezTo>
                    <a:pt x="0" y="259"/>
                    <a:pt x="13" y="147"/>
                    <a:pt x="57" y="40"/>
                  </a:cubicBezTo>
                  <a:cubicBezTo>
                    <a:pt x="61" y="29"/>
                    <a:pt x="67" y="19"/>
                    <a:pt x="73" y="10"/>
                  </a:cubicBezTo>
                  <a:cubicBezTo>
                    <a:pt x="79" y="0"/>
                    <a:pt x="86" y="1"/>
                    <a:pt x="91" y="10"/>
                  </a:cubicBezTo>
                  <a:cubicBezTo>
                    <a:pt x="111" y="42"/>
                    <a:pt x="130" y="73"/>
                    <a:pt x="148" y="106"/>
                  </a:cubicBezTo>
                  <a:cubicBezTo>
                    <a:pt x="153" y="115"/>
                    <a:pt x="154" y="128"/>
                    <a:pt x="154" y="139"/>
                  </a:cubicBezTo>
                  <a:cubicBezTo>
                    <a:pt x="155" y="175"/>
                    <a:pt x="154" y="212"/>
                    <a:pt x="154" y="249"/>
                  </a:cubicBezTo>
                  <a:cubicBezTo>
                    <a:pt x="155" y="249"/>
                    <a:pt x="156" y="249"/>
                    <a:pt x="157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14"/>
            <p:cNvSpPr>
              <a:spLocks noEditPoints="1"/>
            </p:cNvSpPr>
            <p:nvPr userDrawn="1"/>
          </p:nvSpPr>
          <p:spPr bwMode="auto">
            <a:xfrm>
              <a:off x="20542373" y="360973"/>
              <a:ext cx="1109663" cy="1149350"/>
            </a:xfrm>
            <a:custGeom>
              <a:avLst/>
              <a:gdLst>
                <a:gd name="T0" fmla="*/ 32 w 262"/>
                <a:gd name="T1" fmla="*/ 112 h 271"/>
                <a:gd name="T2" fmla="*/ 41 w 262"/>
                <a:gd name="T3" fmla="*/ 76 h 271"/>
                <a:gd name="T4" fmla="*/ 115 w 262"/>
                <a:gd name="T5" fmla="*/ 43 h 271"/>
                <a:gd name="T6" fmla="*/ 169 w 262"/>
                <a:gd name="T7" fmla="*/ 32 h 271"/>
                <a:gd name="T8" fmla="*/ 188 w 262"/>
                <a:gd name="T9" fmla="*/ 41 h 271"/>
                <a:gd name="T10" fmla="*/ 177 w 262"/>
                <a:gd name="T11" fmla="*/ 64 h 271"/>
                <a:gd name="T12" fmla="*/ 150 w 262"/>
                <a:gd name="T13" fmla="*/ 75 h 271"/>
                <a:gd name="T14" fmla="*/ 36 w 262"/>
                <a:gd name="T15" fmla="*/ 119 h 271"/>
                <a:gd name="T16" fmla="*/ 37 w 262"/>
                <a:gd name="T17" fmla="*/ 129 h 271"/>
                <a:gd name="T18" fmla="*/ 62 w 262"/>
                <a:gd name="T19" fmla="*/ 130 h 271"/>
                <a:gd name="T20" fmla="*/ 130 w 262"/>
                <a:gd name="T21" fmla="*/ 107 h 271"/>
                <a:gd name="T22" fmla="*/ 201 w 262"/>
                <a:gd name="T23" fmla="*/ 121 h 271"/>
                <a:gd name="T24" fmla="*/ 209 w 262"/>
                <a:gd name="T25" fmla="*/ 125 h 271"/>
                <a:gd name="T26" fmla="*/ 214 w 262"/>
                <a:gd name="T27" fmla="*/ 112 h 271"/>
                <a:gd name="T28" fmla="*/ 215 w 262"/>
                <a:gd name="T29" fmla="*/ 12 h 271"/>
                <a:gd name="T30" fmla="*/ 218 w 262"/>
                <a:gd name="T31" fmla="*/ 0 h 271"/>
                <a:gd name="T32" fmla="*/ 252 w 262"/>
                <a:gd name="T33" fmla="*/ 7 h 271"/>
                <a:gd name="T34" fmla="*/ 259 w 262"/>
                <a:gd name="T35" fmla="*/ 31 h 271"/>
                <a:gd name="T36" fmla="*/ 246 w 262"/>
                <a:gd name="T37" fmla="*/ 117 h 271"/>
                <a:gd name="T38" fmla="*/ 216 w 262"/>
                <a:gd name="T39" fmla="*/ 165 h 271"/>
                <a:gd name="T40" fmla="*/ 162 w 262"/>
                <a:gd name="T41" fmla="*/ 197 h 271"/>
                <a:gd name="T42" fmla="*/ 89 w 262"/>
                <a:gd name="T43" fmla="*/ 253 h 271"/>
                <a:gd name="T44" fmla="*/ 41 w 262"/>
                <a:gd name="T45" fmla="*/ 247 h 271"/>
                <a:gd name="T46" fmla="*/ 14 w 262"/>
                <a:gd name="T47" fmla="*/ 172 h 271"/>
                <a:gd name="T48" fmla="*/ 12 w 262"/>
                <a:gd name="T49" fmla="*/ 161 h 271"/>
                <a:gd name="T50" fmla="*/ 32 w 262"/>
                <a:gd name="T51" fmla="*/ 112 h 271"/>
                <a:gd name="T52" fmla="*/ 115 w 262"/>
                <a:gd name="T53" fmla="*/ 155 h 271"/>
                <a:gd name="T54" fmla="*/ 61 w 262"/>
                <a:gd name="T55" fmla="*/ 155 h 271"/>
                <a:gd name="T56" fmla="*/ 80 w 262"/>
                <a:gd name="T57" fmla="*/ 207 h 271"/>
                <a:gd name="T58" fmla="*/ 115 w 262"/>
                <a:gd name="T59" fmla="*/ 15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2" h="271">
                  <a:moveTo>
                    <a:pt x="32" y="112"/>
                  </a:moveTo>
                  <a:cubicBezTo>
                    <a:pt x="19" y="88"/>
                    <a:pt x="20" y="86"/>
                    <a:pt x="41" y="76"/>
                  </a:cubicBezTo>
                  <a:cubicBezTo>
                    <a:pt x="66" y="65"/>
                    <a:pt x="90" y="52"/>
                    <a:pt x="115" y="43"/>
                  </a:cubicBezTo>
                  <a:cubicBezTo>
                    <a:pt x="132" y="36"/>
                    <a:pt x="151" y="34"/>
                    <a:pt x="169" y="32"/>
                  </a:cubicBezTo>
                  <a:cubicBezTo>
                    <a:pt x="175" y="31"/>
                    <a:pt x="188" y="38"/>
                    <a:pt x="188" y="41"/>
                  </a:cubicBezTo>
                  <a:cubicBezTo>
                    <a:pt x="187" y="49"/>
                    <a:pt x="184" y="59"/>
                    <a:pt x="177" y="64"/>
                  </a:cubicBezTo>
                  <a:cubicBezTo>
                    <a:pt x="170" y="70"/>
                    <a:pt x="159" y="71"/>
                    <a:pt x="150" y="75"/>
                  </a:cubicBezTo>
                  <a:cubicBezTo>
                    <a:pt x="112" y="89"/>
                    <a:pt x="74" y="104"/>
                    <a:pt x="36" y="119"/>
                  </a:cubicBezTo>
                  <a:cubicBezTo>
                    <a:pt x="37" y="122"/>
                    <a:pt x="37" y="126"/>
                    <a:pt x="37" y="129"/>
                  </a:cubicBezTo>
                  <a:cubicBezTo>
                    <a:pt x="46" y="130"/>
                    <a:pt x="55" y="132"/>
                    <a:pt x="62" y="130"/>
                  </a:cubicBezTo>
                  <a:cubicBezTo>
                    <a:pt x="85" y="123"/>
                    <a:pt x="108" y="115"/>
                    <a:pt x="130" y="107"/>
                  </a:cubicBezTo>
                  <a:cubicBezTo>
                    <a:pt x="157" y="97"/>
                    <a:pt x="182" y="92"/>
                    <a:pt x="201" y="121"/>
                  </a:cubicBezTo>
                  <a:cubicBezTo>
                    <a:pt x="202" y="123"/>
                    <a:pt x="205" y="123"/>
                    <a:pt x="209" y="125"/>
                  </a:cubicBezTo>
                  <a:cubicBezTo>
                    <a:pt x="211" y="121"/>
                    <a:pt x="213" y="117"/>
                    <a:pt x="214" y="112"/>
                  </a:cubicBezTo>
                  <a:cubicBezTo>
                    <a:pt x="214" y="79"/>
                    <a:pt x="214" y="45"/>
                    <a:pt x="215" y="12"/>
                  </a:cubicBezTo>
                  <a:cubicBezTo>
                    <a:pt x="215" y="8"/>
                    <a:pt x="218" y="0"/>
                    <a:pt x="218" y="0"/>
                  </a:cubicBezTo>
                  <a:cubicBezTo>
                    <a:pt x="230" y="2"/>
                    <a:pt x="243" y="2"/>
                    <a:pt x="252" y="7"/>
                  </a:cubicBezTo>
                  <a:cubicBezTo>
                    <a:pt x="257" y="10"/>
                    <a:pt x="262" y="25"/>
                    <a:pt x="259" y="31"/>
                  </a:cubicBezTo>
                  <a:cubicBezTo>
                    <a:pt x="246" y="59"/>
                    <a:pt x="247" y="88"/>
                    <a:pt x="246" y="117"/>
                  </a:cubicBezTo>
                  <a:cubicBezTo>
                    <a:pt x="245" y="139"/>
                    <a:pt x="233" y="154"/>
                    <a:pt x="216" y="165"/>
                  </a:cubicBezTo>
                  <a:cubicBezTo>
                    <a:pt x="198" y="177"/>
                    <a:pt x="179" y="185"/>
                    <a:pt x="162" y="197"/>
                  </a:cubicBezTo>
                  <a:cubicBezTo>
                    <a:pt x="137" y="214"/>
                    <a:pt x="112" y="233"/>
                    <a:pt x="89" y="253"/>
                  </a:cubicBezTo>
                  <a:cubicBezTo>
                    <a:pt x="69" y="270"/>
                    <a:pt x="53" y="271"/>
                    <a:pt x="41" y="247"/>
                  </a:cubicBezTo>
                  <a:cubicBezTo>
                    <a:pt x="29" y="224"/>
                    <a:pt x="22" y="197"/>
                    <a:pt x="14" y="172"/>
                  </a:cubicBezTo>
                  <a:cubicBezTo>
                    <a:pt x="13" y="169"/>
                    <a:pt x="14" y="164"/>
                    <a:pt x="12" y="161"/>
                  </a:cubicBezTo>
                  <a:cubicBezTo>
                    <a:pt x="0" y="137"/>
                    <a:pt x="3" y="120"/>
                    <a:pt x="32" y="112"/>
                  </a:cubicBezTo>
                  <a:close/>
                  <a:moveTo>
                    <a:pt x="115" y="155"/>
                  </a:moveTo>
                  <a:cubicBezTo>
                    <a:pt x="96" y="155"/>
                    <a:pt x="81" y="155"/>
                    <a:pt x="61" y="155"/>
                  </a:cubicBezTo>
                  <a:cubicBezTo>
                    <a:pt x="68" y="173"/>
                    <a:pt x="73" y="188"/>
                    <a:pt x="80" y="207"/>
                  </a:cubicBezTo>
                  <a:cubicBezTo>
                    <a:pt x="94" y="186"/>
                    <a:pt x="103" y="172"/>
                    <a:pt x="115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15"/>
            <p:cNvSpPr/>
            <p:nvPr userDrawn="1"/>
          </p:nvSpPr>
          <p:spPr bwMode="auto">
            <a:xfrm>
              <a:off x="21847298" y="-423252"/>
              <a:ext cx="466725" cy="2243138"/>
            </a:xfrm>
            <a:custGeom>
              <a:avLst/>
              <a:gdLst>
                <a:gd name="T0" fmla="*/ 23 w 110"/>
                <a:gd name="T1" fmla="*/ 474 h 529"/>
                <a:gd name="T2" fmla="*/ 26 w 110"/>
                <a:gd name="T3" fmla="*/ 468 h 529"/>
                <a:gd name="T4" fmla="*/ 66 w 110"/>
                <a:gd name="T5" fmla="*/ 382 h 529"/>
                <a:gd name="T6" fmla="*/ 53 w 110"/>
                <a:gd name="T7" fmla="*/ 105 h 529"/>
                <a:gd name="T8" fmla="*/ 49 w 110"/>
                <a:gd name="T9" fmla="*/ 77 h 529"/>
                <a:gd name="T10" fmla="*/ 23 w 110"/>
                <a:gd name="T11" fmla="*/ 50 h 529"/>
                <a:gd name="T12" fmla="*/ 0 w 110"/>
                <a:gd name="T13" fmla="*/ 33 h 529"/>
                <a:gd name="T14" fmla="*/ 23 w 110"/>
                <a:gd name="T15" fmla="*/ 17 h 529"/>
                <a:gd name="T16" fmla="*/ 96 w 110"/>
                <a:gd name="T17" fmla="*/ 75 h 529"/>
                <a:gd name="T18" fmla="*/ 96 w 110"/>
                <a:gd name="T19" fmla="*/ 420 h 529"/>
                <a:gd name="T20" fmla="*/ 107 w 110"/>
                <a:gd name="T21" fmla="*/ 463 h 529"/>
                <a:gd name="T22" fmla="*/ 107 w 110"/>
                <a:gd name="T23" fmla="*/ 500 h 529"/>
                <a:gd name="T24" fmla="*/ 78 w 110"/>
                <a:gd name="T25" fmla="*/ 527 h 529"/>
                <a:gd name="T26" fmla="*/ 52 w 110"/>
                <a:gd name="T27" fmla="*/ 507 h 529"/>
                <a:gd name="T28" fmla="*/ 23 w 110"/>
                <a:gd name="T29" fmla="*/ 474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0" h="529">
                  <a:moveTo>
                    <a:pt x="23" y="474"/>
                  </a:moveTo>
                  <a:cubicBezTo>
                    <a:pt x="25" y="470"/>
                    <a:pt x="26" y="469"/>
                    <a:pt x="26" y="468"/>
                  </a:cubicBezTo>
                  <a:cubicBezTo>
                    <a:pt x="64" y="451"/>
                    <a:pt x="68" y="419"/>
                    <a:pt x="66" y="382"/>
                  </a:cubicBezTo>
                  <a:cubicBezTo>
                    <a:pt x="61" y="290"/>
                    <a:pt x="58" y="197"/>
                    <a:pt x="53" y="105"/>
                  </a:cubicBezTo>
                  <a:cubicBezTo>
                    <a:pt x="53" y="95"/>
                    <a:pt x="51" y="86"/>
                    <a:pt x="49" y="77"/>
                  </a:cubicBezTo>
                  <a:cubicBezTo>
                    <a:pt x="45" y="64"/>
                    <a:pt x="38" y="54"/>
                    <a:pt x="23" y="50"/>
                  </a:cubicBezTo>
                  <a:cubicBezTo>
                    <a:pt x="15" y="48"/>
                    <a:pt x="8" y="39"/>
                    <a:pt x="0" y="33"/>
                  </a:cubicBezTo>
                  <a:cubicBezTo>
                    <a:pt x="8" y="28"/>
                    <a:pt x="15" y="20"/>
                    <a:pt x="23" y="17"/>
                  </a:cubicBezTo>
                  <a:cubicBezTo>
                    <a:pt x="74" y="0"/>
                    <a:pt x="97" y="21"/>
                    <a:pt x="96" y="75"/>
                  </a:cubicBezTo>
                  <a:cubicBezTo>
                    <a:pt x="94" y="190"/>
                    <a:pt x="95" y="305"/>
                    <a:pt x="96" y="420"/>
                  </a:cubicBezTo>
                  <a:cubicBezTo>
                    <a:pt x="97" y="434"/>
                    <a:pt x="105" y="448"/>
                    <a:pt x="107" y="463"/>
                  </a:cubicBezTo>
                  <a:cubicBezTo>
                    <a:pt x="109" y="475"/>
                    <a:pt x="110" y="488"/>
                    <a:pt x="107" y="500"/>
                  </a:cubicBezTo>
                  <a:cubicBezTo>
                    <a:pt x="104" y="514"/>
                    <a:pt x="95" y="525"/>
                    <a:pt x="78" y="527"/>
                  </a:cubicBezTo>
                  <a:cubicBezTo>
                    <a:pt x="63" y="529"/>
                    <a:pt x="59" y="517"/>
                    <a:pt x="52" y="507"/>
                  </a:cubicBezTo>
                  <a:cubicBezTo>
                    <a:pt x="43" y="496"/>
                    <a:pt x="33" y="485"/>
                    <a:pt x="23" y="4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16"/>
            <p:cNvSpPr/>
            <p:nvPr userDrawn="1"/>
          </p:nvSpPr>
          <p:spPr bwMode="auto">
            <a:xfrm>
              <a:off x="20013735" y="-215289"/>
              <a:ext cx="1587500" cy="715963"/>
            </a:xfrm>
            <a:custGeom>
              <a:avLst/>
              <a:gdLst>
                <a:gd name="T0" fmla="*/ 217 w 375"/>
                <a:gd name="T1" fmla="*/ 38 h 169"/>
                <a:gd name="T2" fmla="*/ 159 w 375"/>
                <a:gd name="T3" fmla="*/ 27 h 169"/>
                <a:gd name="T4" fmla="*/ 184 w 375"/>
                <a:gd name="T5" fmla="*/ 3 h 169"/>
                <a:gd name="T6" fmla="*/ 272 w 375"/>
                <a:gd name="T7" fmla="*/ 0 h 169"/>
                <a:gd name="T8" fmla="*/ 290 w 375"/>
                <a:gd name="T9" fmla="*/ 11 h 169"/>
                <a:gd name="T10" fmla="*/ 353 w 375"/>
                <a:gd name="T11" fmla="*/ 46 h 169"/>
                <a:gd name="T12" fmla="*/ 375 w 375"/>
                <a:gd name="T13" fmla="*/ 51 h 169"/>
                <a:gd name="T14" fmla="*/ 359 w 375"/>
                <a:gd name="T15" fmla="*/ 70 h 169"/>
                <a:gd name="T16" fmla="*/ 272 w 375"/>
                <a:gd name="T17" fmla="*/ 90 h 169"/>
                <a:gd name="T18" fmla="*/ 174 w 375"/>
                <a:gd name="T19" fmla="*/ 109 h 169"/>
                <a:gd name="T20" fmla="*/ 80 w 375"/>
                <a:gd name="T21" fmla="*/ 147 h 169"/>
                <a:gd name="T22" fmla="*/ 46 w 375"/>
                <a:gd name="T23" fmla="*/ 164 h 169"/>
                <a:gd name="T24" fmla="*/ 26 w 375"/>
                <a:gd name="T25" fmla="*/ 166 h 169"/>
                <a:gd name="T26" fmla="*/ 0 w 375"/>
                <a:gd name="T27" fmla="*/ 139 h 169"/>
                <a:gd name="T28" fmla="*/ 28 w 375"/>
                <a:gd name="T29" fmla="*/ 117 h 169"/>
                <a:gd name="T30" fmla="*/ 145 w 375"/>
                <a:gd name="T31" fmla="*/ 94 h 169"/>
                <a:gd name="T32" fmla="*/ 166 w 375"/>
                <a:gd name="T33" fmla="*/ 90 h 169"/>
                <a:gd name="T34" fmla="*/ 192 w 375"/>
                <a:gd name="T35" fmla="*/ 68 h 169"/>
                <a:gd name="T36" fmla="*/ 217 w 375"/>
                <a:gd name="T37" fmla="*/ 3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5" h="169">
                  <a:moveTo>
                    <a:pt x="217" y="38"/>
                  </a:moveTo>
                  <a:cubicBezTo>
                    <a:pt x="196" y="34"/>
                    <a:pt x="177" y="30"/>
                    <a:pt x="159" y="27"/>
                  </a:cubicBezTo>
                  <a:cubicBezTo>
                    <a:pt x="159" y="9"/>
                    <a:pt x="171" y="4"/>
                    <a:pt x="184" y="3"/>
                  </a:cubicBezTo>
                  <a:cubicBezTo>
                    <a:pt x="213" y="1"/>
                    <a:pt x="242" y="0"/>
                    <a:pt x="272" y="0"/>
                  </a:cubicBezTo>
                  <a:cubicBezTo>
                    <a:pt x="278" y="0"/>
                    <a:pt x="288" y="6"/>
                    <a:pt x="290" y="11"/>
                  </a:cubicBezTo>
                  <a:cubicBezTo>
                    <a:pt x="302" y="41"/>
                    <a:pt x="326" y="46"/>
                    <a:pt x="353" y="46"/>
                  </a:cubicBezTo>
                  <a:cubicBezTo>
                    <a:pt x="361" y="45"/>
                    <a:pt x="368" y="49"/>
                    <a:pt x="375" y="51"/>
                  </a:cubicBezTo>
                  <a:cubicBezTo>
                    <a:pt x="370" y="58"/>
                    <a:pt x="366" y="69"/>
                    <a:pt x="359" y="70"/>
                  </a:cubicBezTo>
                  <a:cubicBezTo>
                    <a:pt x="330" y="79"/>
                    <a:pt x="301" y="84"/>
                    <a:pt x="272" y="90"/>
                  </a:cubicBezTo>
                  <a:cubicBezTo>
                    <a:pt x="239" y="97"/>
                    <a:pt x="206" y="100"/>
                    <a:pt x="174" y="109"/>
                  </a:cubicBezTo>
                  <a:cubicBezTo>
                    <a:pt x="142" y="119"/>
                    <a:pt x="111" y="134"/>
                    <a:pt x="80" y="147"/>
                  </a:cubicBezTo>
                  <a:cubicBezTo>
                    <a:pt x="69" y="152"/>
                    <a:pt x="58" y="160"/>
                    <a:pt x="46" y="164"/>
                  </a:cubicBezTo>
                  <a:cubicBezTo>
                    <a:pt x="40" y="167"/>
                    <a:pt x="30" y="169"/>
                    <a:pt x="26" y="166"/>
                  </a:cubicBezTo>
                  <a:cubicBezTo>
                    <a:pt x="16" y="158"/>
                    <a:pt x="8" y="148"/>
                    <a:pt x="0" y="139"/>
                  </a:cubicBezTo>
                  <a:cubicBezTo>
                    <a:pt x="9" y="131"/>
                    <a:pt x="19" y="116"/>
                    <a:pt x="28" y="117"/>
                  </a:cubicBezTo>
                  <a:cubicBezTo>
                    <a:pt x="70" y="121"/>
                    <a:pt x="106" y="103"/>
                    <a:pt x="145" y="94"/>
                  </a:cubicBezTo>
                  <a:cubicBezTo>
                    <a:pt x="152" y="93"/>
                    <a:pt x="159" y="91"/>
                    <a:pt x="166" y="90"/>
                  </a:cubicBezTo>
                  <a:cubicBezTo>
                    <a:pt x="180" y="89"/>
                    <a:pt x="190" y="87"/>
                    <a:pt x="192" y="68"/>
                  </a:cubicBezTo>
                  <a:cubicBezTo>
                    <a:pt x="193" y="59"/>
                    <a:pt x="206" y="51"/>
                    <a:pt x="217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17"/>
            <p:cNvSpPr/>
            <p:nvPr userDrawn="1"/>
          </p:nvSpPr>
          <p:spPr bwMode="auto">
            <a:xfrm>
              <a:off x="21605998" y="137136"/>
              <a:ext cx="266700" cy="1152525"/>
            </a:xfrm>
            <a:custGeom>
              <a:avLst/>
              <a:gdLst>
                <a:gd name="T0" fmla="*/ 61 w 63"/>
                <a:gd name="T1" fmla="*/ 142 h 272"/>
                <a:gd name="T2" fmla="*/ 54 w 63"/>
                <a:gd name="T3" fmla="*/ 249 h 272"/>
                <a:gd name="T4" fmla="*/ 37 w 63"/>
                <a:gd name="T5" fmla="*/ 272 h 272"/>
                <a:gd name="T6" fmla="*/ 18 w 63"/>
                <a:gd name="T7" fmla="*/ 252 h 272"/>
                <a:gd name="T8" fmla="*/ 23 w 63"/>
                <a:gd name="T9" fmla="*/ 200 h 272"/>
                <a:gd name="T10" fmla="*/ 10 w 63"/>
                <a:gd name="T11" fmla="*/ 35 h 272"/>
                <a:gd name="T12" fmla="*/ 0 w 63"/>
                <a:gd name="T13" fmla="*/ 5 h 272"/>
                <a:gd name="T14" fmla="*/ 30 w 63"/>
                <a:gd name="T15" fmla="*/ 1 h 272"/>
                <a:gd name="T16" fmla="*/ 60 w 63"/>
                <a:gd name="T17" fmla="*/ 24 h 272"/>
                <a:gd name="T18" fmla="*/ 63 w 63"/>
                <a:gd name="T19" fmla="*/ 86 h 272"/>
                <a:gd name="T20" fmla="*/ 63 w 63"/>
                <a:gd name="T21" fmla="*/ 141 h 272"/>
                <a:gd name="T22" fmla="*/ 61 w 63"/>
                <a:gd name="T23" fmla="*/ 14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272">
                  <a:moveTo>
                    <a:pt x="61" y="142"/>
                  </a:moveTo>
                  <a:cubicBezTo>
                    <a:pt x="59" y="177"/>
                    <a:pt x="58" y="213"/>
                    <a:pt x="54" y="249"/>
                  </a:cubicBezTo>
                  <a:cubicBezTo>
                    <a:pt x="53" y="257"/>
                    <a:pt x="43" y="264"/>
                    <a:pt x="37" y="272"/>
                  </a:cubicBezTo>
                  <a:cubicBezTo>
                    <a:pt x="30" y="265"/>
                    <a:pt x="18" y="259"/>
                    <a:pt x="18" y="252"/>
                  </a:cubicBezTo>
                  <a:cubicBezTo>
                    <a:pt x="16" y="235"/>
                    <a:pt x="17" y="216"/>
                    <a:pt x="23" y="200"/>
                  </a:cubicBezTo>
                  <a:cubicBezTo>
                    <a:pt x="41" y="143"/>
                    <a:pt x="44" y="88"/>
                    <a:pt x="10" y="35"/>
                  </a:cubicBezTo>
                  <a:cubicBezTo>
                    <a:pt x="5" y="27"/>
                    <a:pt x="3" y="15"/>
                    <a:pt x="0" y="5"/>
                  </a:cubicBezTo>
                  <a:cubicBezTo>
                    <a:pt x="10" y="4"/>
                    <a:pt x="20" y="0"/>
                    <a:pt x="30" y="1"/>
                  </a:cubicBezTo>
                  <a:cubicBezTo>
                    <a:pt x="44" y="2"/>
                    <a:pt x="59" y="7"/>
                    <a:pt x="60" y="24"/>
                  </a:cubicBezTo>
                  <a:cubicBezTo>
                    <a:pt x="62" y="45"/>
                    <a:pt x="62" y="65"/>
                    <a:pt x="63" y="86"/>
                  </a:cubicBezTo>
                  <a:cubicBezTo>
                    <a:pt x="63" y="104"/>
                    <a:pt x="63" y="123"/>
                    <a:pt x="63" y="141"/>
                  </a:cubicBezTo>
                  <a:cubicBezTo>
                    <a:pt x="62" y="141"/>
                    <a:pt x="62" y="142"/>
                    <a:pt x="61" y="1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18"/>
            <p:cNvSpPr/>
            <p:nvPr userDrawn="1"/>
          </p:nvSpPr>
          <p:spPr bwMode="auto">
            <a:xfrm>
              <a:off x="20572535" y="238736"/>
              <a:ext cx="855663" cy="342900"/>
            </a:xfrm>
            <a:custGeom>
              <a:avLst/>
              <a:gdLst>
                <a:gd name="T0" fmla="*/ 202 w 202"/>
                <a:gd name="T1" fmla="*/ 7 h 81"/>
                <a:gd name="T2" fmla="*/ 136 w 202"/>
                <a:gd name="T3" fmla="*/ 45 h 81"/>
                <a:gd name="T4" fmla="*/ 55 w 202"/>
                <a:gd name="T5" fmla="*/ 69 h 81"/>
                <a:gd name="T6" fmla="*/ 10 w 202"/>
                <a:gd name="T7" fmla="*/ 62 h 81"/>
                <a:gd name="T8" fmla="*/ 18 w 202"/>
                <a:gd name="T9" fmla="*/ 37 h 81"/>
                <a:gd name="T10" fmla="*/ 93 w 202"/>
                <a:gd name="T11" fmla="*/ 19 h 81"/>
                <a:gd name="T12" fmla="*/ 179 w 202"/>
                <a:gd name="T13" fmla="*/ 1 h 81"/>
                <a:gd name="T14" fmla="*/ 200 w 202"/>
                <a:gd name="T15" fmla="*/ 1 h 81"/>
                <a:gd name="T16" fmla="*/ 202 w 202"/>
                <a:gd name="T17" fmla="*/ 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81">
                  <a:moveTo>
                    <a:pt x="202" y="7"/>
                  </a:moveTo>
                  <a:cubicBezTo>
                    <a:pt x="180" y="20"/>
                    <a:pt x="169" y="47"/>
                    <a:pt x="136" y="45"/>
                  </a:cubicBezTo>
                  <a:cubicBezTo>
                    <a:pt x="107" y="42"/>
                    <a:pt x="80" y="53"/>
                    <a:pt x="55" y="69"/>
                  </a:cubicBezTo>
                  <a:cubicBezTo>
                    <a:pt x="36" y="81"/>
                    <a:pt x="22" y="78"/>
                    <a:pt x="10" y="62"/>
                  </a:cubicBezTo>
                  <a:cubicBezTo>
                    <a:pt x="0" y="49"/>
                    <a:pt x="3" y="41"/>
                    <a:pt x="18" y="37"/>
                  </a:cubicBezTo>
                  <a:cubicBezTo>
                    <a:pt x="43" y="30"/>
                    <a:pt x="68" y="24"/>
                    <a:pt x="93" y="19"/>
                  </a:cubicBezTo>
                  <a:cubicBezTo>
                    <a:pt x="122" y="12"/>
                    <a:pt x="150" y="7"/>
                    <a:pt x="179" y="1"/>
                  </a:cubicBezTo>
                  <a:cubicBezTo>
                    <a:pt x="185" y="0"/>
                    <a:pt x="193" y="1"/>
                    <a:pt x="200" y="1"/>
                  </a:cubicBezTo>
                  <a:cubicBezTo>
                    <a:pt x="200" y="3"/>
                    <a:pt x="201" y="5"/>
                    <a:pt x="20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19"/>
            <p:cNvSpPr/>
            <p:nvPr userDrawn="1"/>
          </p:nvSpPr>
          <p:spPr bwMode="auto">
            <a:xfrm>
              <a:off x="21271035" y="-4134827"/>
              <a:ext cx="568325" cy="373063"/>
            </a:xfrm>
            <a:custGeom>
              <a:avLst/>
              <a:gdLst>
                <a:gd name="T0" fmla="*/ 0 w 134"/>
                <a:gd name="T1" fmla="*/ 43 h 88"/>
                <a:gd name="T2" fmla="*/ 51 w 134"/>
                <a:gd name="T3" fmla="*/ 4 h 88"/>
                <a:gd name="T4" fmla="*/ 70 w 134"/>
                <a:gd name="T5" fmla="*/ 2 h 88"/>
                <a:gd name="T6" fmla="*/ 118 w 134"/>
                <a:gd name="T7" fmla="*/ 24 h 88"/>
                <a:gd name="T8" fmla="*/ 118 w 134"/>
                <a:gd name="T9" fmla="*/ 58 h 88"/>
                <a:gd name="T10" fmla="*/ 26 w 134"/>
                <a:gd name="T11" fmla="*/ 60 h 88"/>
                <a:gd name="T12" fmla="*/ 0 w 134"/>
                <a:gd name="T13" fmla="*/ 4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88">
                  <a:moveTo>
                    <a:pt x="0" y="43"/>
                  </a:moveTo>
                  <a:cubicBezTo>
                    <a:pt x="19" y="29"/>
                    <a:pt x="34" y="16"/>
                    <a:pt x="51" y="4"/>
                  </a:cubicBezTo>
                  <a:cubicBezTo>
                    <a:pt x="56" y="1"/>
                    <a:pt x="64" y="0"/>
                    <a:pt x="70" y="2"/>
                  </a:cubicBezTo>
                  <a:cubicBezTo>
                    <a:pt x="86" y="8"/>
                    <a:pt x="103" y="15"/>
                    <a:pt x="118" y="24"/>
                  </a:cubicBezTo>
                  <a:cubicBezTo>
                    <a:pt x="134" y="35"/>
                    <a:pt x="133" y="48"/>
                    <a:pt x="118" y="58"/>
                  </a:cubicBezTo>
                  <a:cubicBezTo>
                    <a:pt x="72" y="88"/>
                    <a:pt x="72" y="88"/>
                    <a:pt x="26" y="60"/>
                  </a:cubicBezTo>
                  <a:cubicBezTo>
                    <a:pt x="18" y="56"/>
                    <a:pt x="11" y="51"/>
                    <a:pt x="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20"/>
            <p:cNvSpPr/>
            <p:nvPr userDrawn="1"/>
          </p:nvSpPr>
          <p:spPr bwMode="auto">
            <a:xfrm>
              <a:off x="12917610" y="-1167789"/>
              <a:ext cx="1296988" cy="681038"/>
            </a:xfrm>
            <a:custGeom>
              <a:avLst/>
              <a:gdLst>
                <a:gd name="T0" fmla="*/ 0 w 306"/>
                <a:gd name="T1" fmla="*/ 155 h 161"/>
                <a:gd name="T2" fmla="*/ 18 w 306"/>
                <a:gd name="T3" fmla="*/ 139 h 161"/>
                <a:gd name="T4" fmla="*/ 251 w 306"/>
                <a:gd name="T5" fmla="*/ 17 h 161"/>
                <a:gd name="T6" fmla="*/ 255 w 306"/>
                <a:gd name="T7" fmla="*/ 16 h 161"/>
                <a:gd name="T8" fmla="*/ 294 w 306"/>
                <a:gd name="T9" fmla="*/ 21 h 161"/>
                <a:gd name="T10" fmla="*/ 274 w 306"/>
                <a:gd name="T11" fmla="*/ 76 h 161"/>
                <a:gd name="T12" fmla="*/ 29 w 306"/>
                <a:gd name="T13" fmla="*/ 159 h 161"/>
                <a:gd name="T14" fmla="*/ 3 w 306"/>
                <a:gd name="T15" fmla="*/ 161 h 161"/>
                <a:gd name="T16" fmla="*/ 0 w 306"/>
                <a:gd name="T17" fmla="*/ 15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6" h="161">
                  <a:moveTo>
                    <a:pt x="0" y="155"/>
                  </a:moveTo>
                  <a:cubicBezTo>
                    <a:pt x="6" y="149"/>
                    <a:pt x="11" y="142"/>
                    <a:pt x="18" y="139"/>
                  </a:cubicBezTo>
                  <a:cubicBezTo>
                    <a:pt x="96" y="98"/>
                    <a:pt x="173" y="58"/>
                    <a:pt x="251" y="17"/>
                  </a:cubicBezTo>
                  <a:cubicBezTo>
                    <a:pt x="252" y="17"/>
                    <a:pt x="254" y="16"/>
                    <a:pt x="255" y="16"/>
                  </a:cubicBezTo>
                  <a:cubicBezTo>
                    <a:pt x="268" y="15"/>
                    <a:pt x="285" y="0"/>
                    <a:pt x="294" y="21"/>
                  </a:cubicBezTo>
                  <a:cubicBezTo>
                    <a:pt x="306" y="47"/>
                    <a:pt x="298" y="67"/>
                    <a:pt x="274" y="76"/>
                  </a:cubicBezTo>
                  <a:cubicBezTo>
                    <a:pt x="193" y="106"/>
                    <a:pt x="114" y="141"/>
                    <a:pt x="29" y="159"/>
                  </a:cubicBezTo>
                  <a:cubicBezTo>
                    <a:pt x="21" y="160"/>
                    <a:pt x="12" y="160"/>
                    <a:pt x="3" y="161"/>
                  </a:cubicBezTo>
                  <a:cubicBezTo>
                    <a:pt x="2" y="159"/>
                    <a:pt x="1" y="157"/>
                    <a:pt x="0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21"/>
            <p:cNvSpPr/>
            <p:nvPr userDrawn="1"/>
          </p:nvSpPr>
          <p:spPr bwMode="auto">
            <a:xfrm>
              <a:off x="20983698" y="-2702902"/>
              <a:ext cx="368300" cy="406400"/>
            </a:xfrm>
            <a:custGeom>
              <a:avLst/>
              <a:gdLst>
                <a:gd name="T0" fmla="*/ 0 w 87"/>
                <a:gd name="T1" fmla="*/ 0 h 96"/>
                <a:gd name="T2" fmla="*/ 48 w 87"/>
                <a:gd name="T3" fmla="*/ 17 h 96"/>
                <a:gd name="T4" fmla="*/ 65 w 87"/>
                <a:gd name="T5" fmla="*/ 20 h 96"/>
                <a:gd name="T6" fmla="*/ 87 w 87"/>
                <a:gd name="T7" fmla="*/ 35 h 96"/>
                <a:gd name="T8" fmla="*/ 70 w 87"/>
                <a:gd name="T9" fmla="*/ 53 h 96"/>
                <a:gd name="T10" fmla="*/ 30 w 87"/>
                <a:gd name="T11" fmla="*/ 85 h 96"/>
                <a:gd name="T12" fmla="*/ 5 w 87"/>
                <a:gd name="T13" fmla="*/ 77 h 96"/>
                <a:gd name="T14" fmla="*/ 0 w 87"/>
                <a:gd name="T1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" h="96">
                  <a:moveTo>
                    <a:pt x="0" y="0"/>
                  </a:moveTo>
                  <a:cubicBezTo>
                    <a:pt x="18" y="6"/>
                    <a:pt x="33" y="12"/>
                    <a:pt x="48" y="17"/>
                  </a:cubicBezTo>
                  <a:cubicBezTo>
                    <a:pt x="53" y="19"/>
                    <a:pt x="60" y="18"/>
                    <a:pt x="65" y="20"/>
                  </a:cubicBezTo>
                  <a:cubicBezTo>
                    <a:pt x="73" y="24"/>
                    <a:pt x="80" y="30"/>
                    <a:pt x="87" y="35"/>
                  </a:cubicBezTo>
                  <a:cubicBezTo>
                    <a:pt x="81" y="41"/>
                    <a:pt x="76" y="47"/>
                    <a:pt x="70" y="53"/>
                  </a:cubicBezTo>
                  <a:cubicBezTo>
                    <a:pt x="57" y="64"/>
                    <a:pt x="43" y="74"/>
                    <a:pt x="30" y="85"/>
                  </a:cubicBezTo>
                  <a:cubicBezTo>
                    <a:pt x="16" y="96"/>
                    <a:pt x="7" y="93"/>
                    <a:pt x="5" y="77"/>
                  </a:cubicBezTo>
                  <a:cubicBezTo>
                    <a:pt x="2" y="51"/>
                    <a:pt x="2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22"/>
            <p:cNvSpPr/>
            <p:nvPr userDrawn="1"/>
          </p:nvSpPr>
          <p:spPr bwMode="auto">
            <a:xfrm>
              <a:off x="21012273" y="-3363302"/>
              <a:ext cx="149225" cy="165100"/>
            </a:xfrm>
            <a:custGeom>
              <a:avLst/>
              <a:gdLst>
                <a:gd name="T0" fmla="*/ 35 w 35"/>
                <a:gd name="T1" fmla="*/ 5 h 39"/>
                <a:gd name="T2" fmla="*/ 5 w 35"/>
                <a:gd name="T3" fmla="*/ 39 h 39"/>
                <a:gd name="T4" fmla="*/ 35 w 35"/>
                <a:gd name="T5" fmla="*/ 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39">
                  <a:moveTo>
                    <a:pt x="35" y="5"/>
                  </a:moveTo>
                  <a:cubicBezTo>
                    <a:pt x="24" y="17"/>
                    <a:pt x="16" y="27"/>
                    <a:pt x="5" y="39"/>
                  </a:cubicBezTo>
                  <a:cubicBezTo>
                    <a:pt x="0" y="7"/>
                    <a:pt x="6" y="0"/>
                    <a:pt x="3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23"/>
            <p:cNvSpPr/>
            <p:nvPr userDrawn="1"/>
          </p:nvSpPr>
          <p:spPr bwMode="auto">
            <a:xfrm>
              <a:off x="20801135" y="1018198"/>
              <a:ext cx="228600" cy="220663"/>
            </a:xfrm>
            <a:custGeom>
              <a:avLst/>
              <a:gdLst>
                <a:gd name="T0" fmla="*/ 54 w 54"/>
                <a:gd name="T1" fmla="*/ 0 h 52"/>
                <a:gd name="T2" fmla="*/ 19 w 54"/>
                <a:gd name="T3" fmla="*/ 52 h 52"/>
                <a:gd name="T4" fmla="*/ 0 w 54"/>
                <a:gd name="T5" fmla="*/ 0 h 52"/>
                <a:gd name="T6" fmla="*/ 54 w 54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52">
                  <a:moveTo>
                    <a:pt x="54" y="0"/>
                  </a:moveTo>
                  <a:cubicBezTo>
                    <a:pt x="42" y="17"/>
                    <a:pt x="33" y="31"/>
                    <a:pt x="19" y="52"/>
                  </a:cubicBezTo>
                  <a:cubicBezTo>
                    <a:pt x="12" y="33"/>
                    <a:pt x="7" y="18"/>
                    <a:pt x="0" y="0"/>
                  </a:cubicBezTo>
                  <a:cubicBezTo>
                    <a:pt x="20" y="0"/>
                    <a:pt x="35" y="0"/>
                    <a:pt x="5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31" name="矩形 330"/>
          <p:cNvSpPr/>
          <p:nvPr userDrawn="1"/>
        </p:nvSpPr>
        <p:spPr>
          <a:xfrm>
            <a:off x="0" y="3616823"/>
            <a:ext cx="12192000" cy="3257524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C321613C-09C2-D4C8-278C-69396A17AD1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85" y="345453"/>
            <a:ext cx="5273666" cy="141792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7577314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-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2940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>
            <a:extLst>
              <a:ext uri="{FF2B5EF4-FFF2-40B4-BE49-F238E27FC236}">
                <a16:creationId xmlns:a16="http://schemas.microsoft.com/office/drawing/2014/main" id="{C5E59D15-5A25-027F-078B-79D1208BD4A9}"/>
              </a:ext>
            </a:extLst>
          </p:cNvPr>
          <p:cNvGrpSpPr/>
          <p:nvPr userDrawn="1"/>
        </p:nvGrpSpPr>
        <p:grpSpPr>
          <a:xfrm>
            <a:off x="6286811" y="0"/>
            <a:ext cx="7031771" cy="6858000"/>
            <a:chOff x="5160229" y="0"/>
            <a:chExt cx="7031771" cy="6858000"/>
          </a:xfr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88EE361-6158-D9C6-C547-8D27908310A7}"/>
                </a:ext>
              </a:extLst>
            </p:cNvPr>
            <p:cNvSpPr/>
            <p:nvPr userDrawn="1"/>
          </p:nvSpPr>
          <p:spPr>
            <a:xfrm>
              <a:off x="8809892" y="0"/>
              <a:ext cx="338210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直角三角形 23">
              <a:extLst>
                <a:ext uri="{FF2B5EF4-FFF2-40B4-BE49-F238E27FC236}">
                  <a16:creationId xmlns:a16="http://schemas.microsoft.com/office/drawing/2014/main" id="{EACAEBE9-83CB-08F1-7364-E1A93424E60A}"/>
                </a:ext>
              </a:extLst>
            </p:cNvPr>
            <p:cNvSpPr/>
            <p:nvPr userDrawn="1"/>
          </p:nvSpPr>
          <p:spPr>
            <a:xfrm flipH="1">
              <a:off x="5160229" y="0"/>
              <a:ext cx="3649663" cy="685800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7BC1401D-7CEE-991A-AB79-609128C0E16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048" y="2032322"/>
            <a:ext cx="4794090" cy="2793356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FFCBCB9B-9D9B-F73D-2C1A-80B1712DCE7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93995" y="2141255"/>
            <a:ext cx="3773276" cy="2358297"/>
          </a:xfrm>
          <a:prstGeom prst="roundRect">
            <a:avLst>
              <a:gd name="adj" fmla="val 1632"/>
            </a:avLst>
          </a:prstGeom>
        </p:spPr>
      </p:pic>
      <p:pic>
        <p:nvPicPr>
          <p:cNvPr id="57" name="图片 56">
            <a:extLst>
              <a:ext uri="{FF2B5EF4-FFF2-40B4-BE49-F238E27FC236}">
                <a16:creationId xmlns:a16="http://schemas.microsoft.com/office/drawing/2014/main" id="{8283B810-EDC0-3251-65CE-8D7026EA10E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062" y="936059"/>
            <a:ext cx="3079579" cy="8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382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4" name="组合 453">
            <a:extLst>
              <a:ext uri="{FF2B5EF4-FFF2-40B4-BE49-F238E27FC236}">
                <a16:creationId xmlns:a16="http://schemas.microsoft.com/office/drawing/2014/main" id="{C0EF6AB5-9889-E740-8CA1-3E3043D99A1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348447" y="818079"/>
            <a:ext cx="5146605" cy="5257546"/>
            <a:chOff x="10727517" y="-9231615"/>
            <a:chExt cx="9058274" cy="9253537"/>
          </a:xfrm>
          <a:solidFill>
            <a:srgbClr val="F7F7F7"/>
          </a:solidFill>
        </p:grpSpPr>
        <p:sp>
          <p:nvSpPr>
            <p:cNvPr id="455" name="Freeform 134">
              <a:extLst>
                <a:ext uri="{FF2B5EF4-FFF2-40B4-BE49-F238E27FC236}">
                  <a16:creationId xmlns:a16="http://schemas.microsoft.com/office/drawing/2014/main" id="{7C4C76C2-5AA5-E849-B9F4-A1F24651C20B}"/>
                </a:ext>
              </a:extLst>
            </p:cNvPr>
            <p:cNvSpPr/>
            <p:nvPr/>
          </p:nvSpPr>
          <p:spPr bwMode="auto">
            <a:xfrm>
              <a:off x="19460354" y="-5581953"/>
              <a:ext cx="325437" cy="4348163"/>
            </a:xfrm>
            <a:custGeom>
              <a:avLst/>
              <a:gdLst>
                <a:gd name="T0" fmla="*/ 0 w 77"/>
                <a:gd name="T1" fmla="*/ 1026 h 1026"/>
                <a:gd name="T2" fmla="*/ 0 w 77"/>
                <a:gd name="T3" fmla="*/ 732 h 1026"/>
                <a:gd name="T4" fmla="*/ 39 w 77"/>
                <a:gd name="T5" fmla="*/ 716 h 1026"/>
                <a:gd name="T6" fmla="*/ 39 w 77"/>
                <a:gd name="T7" fmla="*/ 594 h 1026"/>
                <a:gd name="T8" fmla="*/ 1 w 77"/>
                <a:gd name="T9" fmla="*/ 572 h 1026"/>
                <a:gd name="T10" fmla="*/ 0 w 77"/>
                <a:gd name="T11" fmla="*/ 572 h 1026"/>
                <a:gd name="T12" fmla="*/ 0 w 77"/>
                <a:gd name="T13" fmla="*/ 365 h 1026"/>
                <a:gd name="T14" fmla="*/ 39 w 77"/>
                <a:gd name="T15" fmla="*/ 349 h 1026"/>
                <a:gd name="T16" fmla="*/ 39 w 77"/>
                <a:gd name="T17" fmla="*/ 228 h 1026"/>
                <a:gd name="T18" fmla="*/ 1 w 77"/>
                <a:gd name="T19" fmla="*/ 205 h 1026"/>
                <a:gd name="T20" fmla="*/ 0 w 77"/>
                <a:gd name="T21" fmla="*/ 205 h 1026"/>
                <a:gd name="T22" fmla="*/ 0 w 77"/>
                <a:gd name="T23" fmla="*/ 0 h 1026"/>
                <a:gd name="T24" fmla="*/ 43 w 77"/>
                <a:gd name="T25" fmla="*/ 0 h 1026"/>
                <a:gd name="T26" fmla="*/ 43 w 77"/>
                <a:gd name="T27" fmla="*/ 96 h 1026"/>
                <a:gd name="T28" fmla="*/ 24 w 77"/>
                <a:gd name="T29" fmla="*/ 98 h 1026"/>
                <a:gd name="T30" fmla="*/ 24 w 77"/>
                <a:gd name="T31" fmla="*/ 138 h 1026"/>
                <a:gd name="T32" fmla="*/ 77 w 77"/>
                <a:gd name="T33" fmla="*/ 168 h 1026"/>
                <a:gd name="T34" fmla="*/ 77 w 77"/>
                <a:gd name="T35" fmla="*/ 408 h 1026"/>
                <a:gd name="T36" fmla="*/ 24 w 77"/>
                <a:gd name="T37" fmla="*/ 430 h 1026"/>
                <a:gd name="T38" fmla="*/ 24 w 77"/>
                <a:gd name="T39" fmla="*/ 449 h 1026"/>
                <a:gd name="T40" fmla="*/ 24 w 77"/>
                <a:gd name="T41" fmla="*/ 484 h 1026"/>
                <a:gd name="T42" fmla="*/ 24 w 77"/>
                <a:gd name="T43" fmla="*/ 505 h 1026"/>
                <a:gd name="T44" fmla="*/ 77 w 77"/>
                <a:gd name="T45" fmla="*/ 535 h 1026"/>
                <a:gd name="T46" fmla="*/ 77 w 77"/>
                <a:gd name="T47" fmla="*/ 775 h 1026"/>
                <a:gd name="T48" fmla="*/ 24 w 77"/>
                <a:gd name="T49" fmla="*/ 796 h 1026"/>
                <a:gd name="T50" fmla="*/ 24 w 77"/>
                <a:gd name="T51" fmla="*/ 1026 h 1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7" h="1026">
                  <a:moveTo>
                    <a:pt x="0" y="1026"/>
                  </a:moveTo>
                  <a:cubicBezTo>
                    <a:pt x="0" y="732"/>
                    <a:pt x="0" y="732"/>
                    <a:pt x="0" y="732"/>
                  </a:cubicBezTo>
                  <a:cubicBezTo>
                    <a:pt x="39" y="716"/>
                    <a:pt x="39" y="716"/>
                    <a:pt x="39" y="716"/>
                  </a:cubicBezTo>
                  <a:cubicBezTo>
                    <a:pt x="39" y="594"/>
                    <a:pt x="39" y="594"/>
                    <a:pt x="39" y="594"/>
                  </a:cubicBezTo>
                  <a:cubicBezTo>
                    <a:pt x="1" y="572"/>
                    <a:pt x="1" y="572"/>
                    <a:pt x="1" y="572"/>
                  </a:cubicBezTo>
                  <a:cubicBezTo>
                    <a:pt x="0" y="572"/>
                    <a:pt x="0" y="572"/>
                    <a:pt x="0" y="572"/>
                  </a:cubicBezTo>
                  <a:cubicBezTo>
                    <a:pt x="0" y="365"/>
                    <a:pt x="0" y="365"/>
                    <a:pt x="0" y="365"/>
                  </a:cubicBezTo>
                  <a:cubicBezTo>
                    <a:pt x="39" y="349"/>
                    <a:pt x="39" y="349"/>
                    <a:pt x="39" y="349"/>
                  </a:cubicBezTo>
                  <a:cubicBezTo>
                    <a:pt x="39" y="228"/>
                    <a:pt x="39" y="228"/>
                    <a:pt x="39" y="228"/>
                  </a:cubicBezTo>
                  <a:cubicBezTo>
                    <a:pt x="1" y="205"/>
                    <a:pt x="1" y="205"/>
                    <a:pt x="1" y="205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96"/>
                    <a:pt x="43" y="96"/>
                    <a:pt x="43" y="96"/>
                  </a:cubicBezTo>
                  <a:cubicBezTo>
                    <a:pt x="37" y="96"/>
                    <a:pt x="30" y="97"/>
                    <a:pt x="24" y="98"/>
                  </a:cubicBezTo>
                  <a:cubicBezTo>
                    <a:pt x="24" y="138"/>
                    <a:pt x="24" y="138"/>
                    <a:pt x="24" y="138"/>
                  </a:cubicBezTo>
                  <a:cubicBezTo>
                    <a:pt x="77" y="168"/>
                    <a:pt x="77" y="168"/>
                    <a:pt x="77" y="168"/>
                  </a:cubicBezTo>
                  <a:cubicBezTo>
                    <a:pt x="77" y="408"/>
                    <a:pt x="77" y="408"/>
                    <a:pt x="77" y="408"/>
                  </a:cubicBezTo>
                  <a:cubicBezTo>
                    <a:pt x="24" y="430"/>
                    <a:pt x="24" y="430"/>
                    <a:pt x="24" y="430"/>
                  </a:cubicBezTo>
                  <a:cubicBezTo>
                    <a:pt x="24" y="449"/>
                    <a:pt x="24" y="449"/>
                    <a:pt x="24" y="449"/>
                  </a:cubicBezTo>
                  <a:cubicBezTo>
                    <a:pt x="24" y="484"/>
                    <a:pt x="24" y="484"/>
                    <a:pt x="24" y="484"/>
                  </a:cubicBezTo>
                  <a:cubicBezTo>
                    <a:pt x="24" y="505"/>
                    <a:pt x="24" y="505"/>
                    <a:pt x="24" y="505"/>
                  </a:cubicBezTo>
                  <a:cubicBezTo>
                    <a:pt x="77" y="535"/>
                    <a:pt x="77" y="535"/>
                    <a:pt x="77" y="535"/>
                  </a:cubicBezTo>
                  <a:cubicBezTo>
                    <a:pt x="77" y="775"/>
                    <a:pt x="77" y="775"/>
                    <a:pt x="77" y="775"/>
                  </a:cubicBezTo>
                  <a:cubicBezTo>
                    <a:pt x="24" y="796"/>
                    <a:pt x="24" y="796"/>
                    <a:pt x="24" y="796"/>
                  </a:cubicBezTo>
                  <a:cubicBezTo>
                    <a:pt x="24" y="1026"/>
                    <a:pt x="24" y="1026"/>
                    <a:pt x="24" y="10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Freeform 135">
              <a:extLst>
                <a:ext uri="{FF2B5EF4-FFF2-40B4-BE49-F238E27FC236}">
                  <a16:creationId xmlns:a16="http://schemas.microsoft.com/office/drawing/2014/main" id="{D53A21C5-1803-5D4C-9029-FDC0F03BE47D}"/>
                </a:ext>
              </a:extLst>
            </p:cNvPr>
            <p:cNvSpPr/>
            <p:nvPr/>
          </p:nvSpPr>
          <p:spPr bwMode="auto">
            <a:xfrm>
              <a:off x="19130154" y="-5581953"/>
              <a:ext cx="330200" cy="4348163"/>
            </a:xfrm>
            <a:custGeom>
              <a:avLst/>
              <a:gdLst>
                <a:gd name="T0" fmla="*/ 51 w 78"/>
                <a:gd name="T1" fmla="*/ 1026 h 1026"/>
                <a:gd name="T2" fmla="*/ 51 w 78"/>
                <a:gd name="T3" fmla="*/ 796 h 1026"/>
                <a:gd name="T4" fmla="*/ 0 w 78"/>
                <a:gd name="T5" fmla="*/ 775 h 1026"/>
                <a:gd name="T6" fmla="*/ 0 w 78"/>
                <a:gd name="T7" fmla="*/ 535 h 1026"/>
                <a:gd name="T8" fmla="*/ 51 w 78"/>
                <a:gd name="T9" fmla="*/ 506 h 1026"/>
                <a:gd name="T10" fmla="*/ 51 w 78"/>
                <a:gd name="T11" fmla="*/ 484 h 1026"/>
                <a:gd name="T12" fmla="*/ 51 w 78"/>
                <a:gd name="T13" fmla="*/ 449 h 1026"/>
                <a:gd name="T14" fmla="*/ 51 w 78"/>
                <a:gd name="T15" fmla="*/ 429 h 1026"/>
                <a:gd name="T16" fmla="*/ 0 w 78"/>
                <a:gd name="T17" fmla="*/ 408 h 1026"/>
                <a:gd name="T18" fmla="*/ 0 w 78"/>
                <a:gd name="T19" fmla="*/ 168 h 1026"/>
                <a:gd name="T20" fmla="*/ 51 w 78"/>
                <a:gd name="T21" fmla="*/ 139 h 1026"/>
                <a:gd name="T22" fmla="*/ 51 w 78"/>
                <a:gd name="T23" fmla="*/ 104 h 1026"/>
                <a:gd name="T24" fmla="*/ 0 w 78"/>
                <a:gd name="T25" fmla="*/ 113 h 1026"/>
                <a:gd name="T26" fmla="*/ 0 w 78"/>
                <a:gd name="T27" fmla="*/ 0 h 1026"/>
                <a:gd name="T28" fmla="*/ 78 w 78"/>
                <a:gd name="T29" fmla="*/ 0 h 1026"/>
                <a:gd name="T30" fmla="*/ 78 w 78"/>
                <a:gd name="T31" fmla="*/ 0 h 1026"/>
                <a:gd name="T32" fmla="*/ 78 w 78"/>
                <a:gd name="T33" fmla="*/ 205 h 1026"/>
                <a:gd name="T34" fmla="*/ 39 w 78"/>
                <a:gd name="T35" fmla="*/ 228 h 1026"/>
                <a:gd name="T36" fmla="*/ 39 w 78"/>
                <a:gd name="T37" fmla="*/ 349 h 1026"/>
                <a:gd name="T38" fmla="*/ 78 w 78"/>
                <a:gd name="T39" fmla="*/ 365 h 1026"/>
                <a:gd name="T40" fmla="*/ 78 w 78"/>
                <a:gd name="T41" fmla="*/ 365 h 1026"/>
                <a:gd name="T42" fmla="*/ 78 w 78"/>
                <a:gd name="T43" fmla="*/ 572 h 1026"/>
                <a:gd name="T44" fmla="*/ 39 w 78"/>
                <a:gd name="T45" fmla="*/ 594 h 1026"/>
                <a:gd name="T46" fmla="*/ 39 w 78"/>
                <a:gd name="T47" fmla="*/ 716 h 1026"/>
                <a:gd name="T48" fmla="*/ 78 w 78"/>
                <a:gd name="T49" fmla="*/ 732 h 1026"/>
                <a:gd name="T50" fmla="*/ 78 w 78"/>
                <a:gd name="T51" fmla="*/ 732 h 1026"/>
                <a:gd name="T52" fmla="*/ 78 w 78"/>
                <a:gd name="T53" fmla="*/ 1026 h 1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8" h="1026">
                  <a:moveTo>
                    <a:pt x="51" y="1026"/>
                  </a:moveTo>
                  <a:cubicBezTo>
                    <a:pt x="51" y="796"/>
                    <a:pt x="51" y="796"/>
                    <a:pt x="51" y="796"/>
                  </a:cubicBezTo>
                  <a:cubicBezTo>
                    <a:pt x="0" y="775"/>
                    <a:pt x="0" y="775"/>
                    <a:pt x="0" y="775"/>
                  </a:cubicBezTo>
                  <a:cubicBezTo>
                    <a:pt x="0" y="535"/>
                    <a:pt x="0" y="535"/>
                    <a:pt x="0" y="535"/>
                  </a:cubicBezTo>
                  <a:cubicBezTo>
                    <a:pt x="51" y="506"/>
                    <a:pt x="51" y="506"/>
                    <a:pt x="51" y="506"/>
                  </a:cubicBezTo>
                  <a:cubicBezTo>
                    <a:pt x="51" y="484"/>
                    <a:pt x="51" y="484"/>
                    <a:pt x="51" y="484"/>
                  </a:cubicBezTo>
                  <a:cubicBezTo>
                    <a:pt x="51" y="449"/>
                    <a:pt x="51" y="449"/>
                    <a:pt x="51" y="449"/>
                  </a:cubicBezTo>
                  <a:cubicBezTo>
                    <a:pt x="51" y="429"/>
                    <a:pt x="51" y="429"/>
                    <a:pt x="51" y="429"/>
                  </a:cubicBezTo>
                  <a:cubicBezTo>
                    <a:pt x="0" y="408"/>
                    <a:pt x="0" y="408"/>
                    <a:pt x="0" y="40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51" y="139"/>
                    <a:pt x="51" y="139"/>
                    <a:pt x="51" y="139"/>
                  </a:cubicBezTo>
                  <a:cubicBezTo>
                    <a:pt x="51" y="104"/>
                    <a:pt x="51" y="104"/>
                    <a:pt x="51" y="104"/>
                  </a:cubicBezTo>
                  <a:cubicBezTo>
                    <a:pt x="34" y="107"/>
                    <a:pt x="17" y="110"/>
                    <a:pt x="0" y="1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205"/>
                    <a:pt x="78" y="205"/>
                    <a:pt x="78" y="205"/>
                  </a:cubicBezTo>
                  <a:cubicBezTo>
                    <a:pt x="39" y="228"/>
                    <a:pt x="39" y="228"/>
                    <a:pt x="39" y="228"/>
                  </a:cubicBezTo>
                  <a:cubicBezTo>
                    <a:pt x="39" y="349"/>
                    <a:pt x="39" y="349"/>
                    <a:pt x="39" y="349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78" y="572"/>
                    <a:pt x="78" y="572"/>
                    <a:pt x="78" y="572"/>
                  </a:cubicBezTo>
                  <a:cubicBezTo>
                    <a:pt x="39" y="594"/>
                    <a:pt x="39" y="594"/>
                    <a:pt x="39" y="594"/>
                  </a:cubicBezTo>
                  <a:cubicBezTo>
                    <a:pt x="39" y="716"/>
                    <a:pt x="39" y="716"/>
                    <a:pt x="39" y="716"/>
                  </a:cubicBezTo>
                  <a:cubicBezTo>
                    <a:pt x="78" y="732"/>
                    <a:pt x="78" y="732"/>
                    <a:pt x="78" y="732"/>
                  </a:cubicBezTo>
                  <a:cubicBezTo>
                    <a:pt x="78" y="732"/>
                    <a:pt x="78" y="732"/>
                    <a:pt x="78" y="732"/>
                  </a:cubicBezTo>
                  <a:cubicBezTo>
                    <a:pt x="78" y="1026"/>
                    <a:pt x="78" y="1026"/>
                    <a:pt x="78" y="10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Freeform 136">
              <a:extLst>
                <a:ext uri="{FF2B5EF4-FFF2-40B4-BE49-F238E27FC236}">
                  <a16:creationId xmlns:a16="http://schemas.microsoft.com/office/drawing/2014/main" id="{3A735D3F-B956-174B-BCE4-5A6FE09B4C20}"/>
                </a:ext>
              </a:extLst>
            </p:cNvPr>
            <p:cNvSpPr/>
            <p:nvPr/>
          </p:nvSpPr>
          <p:spPr bwMode="auto">
            <a:xfrm>
              <a:off x="17612504" y="-5581953"/>
              <a:ext cx="1517650" cy="1060450"/>
            </a:xfrm>
            <a:custGeom>
              <a:avLst/>
              <a:gdLst>
                <a:gd name="T0" fmla="*/ 358 w 358"/>
                <a:gd name="T1" fmla="*/ 0 h 250"/>
                <a:gd name="T2" fmla="*/ 358 w 358"/>
                <a:gd name="T3" fmla="*/ 113 h 250"/>
                <a:gd name="T4" fmla="*/ 0 w 358"/>
                <a:gd name="T5" fmla="*/ 250 h 250"/>
                <a:gd name="T6" fmla="*/ 0 w 358"/>
                <a:gd name="T7" fmla="*/ 0 h 250"/>
                <a:gd name="T8" fmla="*/ 358 w 358"/>
                <a:gd name="T9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8" h="250">
                  <a:moveTo>
                    <a:pt x="358" y="0"/>
                  </a:moveTo>
                  <a:cubicBezTo>
                    <a:pt x="358" y="113"/>
                    <a:pt x="358" y="113"/>
                    <a:pt x="358" y="113"/>
                  </a:cubicBezTo>
                  <a:cubicBezTo>
                    <a:pt x="225" y="140"/>
                    <a:pt x="104" y="192"/>
                    <a:pt x="0" y="25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8" y="0"/>
                    <a:pt x="358" y="0"/>
                    <a:pt x="3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Freeform 137">
              <a:extLst>
                <a:ext uri="{FF2B5EF4-FFF2-40B4-BE49-F238E27FC236}">
                  <a16:creationId xmlns:a16="http://schemas.microsoft.com/office/drawing/2014/main" id="{19742911-AF74-F540-88CC-518706A509DD}"/>
                </a:ext>
              </a:extLst>
            </p:cNvPr>
            <p:cNvSpPr/>
            <p:nvPr/>
          </p:nvSpPr>
          <p:spPr bwMode="auto">
            <a:xfrm>
              <a:off x="17261667" y="-5721653"/>
              <a:ext cx="160337" cy="1411288"/>
            </a:xfrm>
            <a:custGeom>
              <a:avLst/>
              <a:gdLst>
                <a:gd name="T0" fmla="*/ 0 w 38"/>
                <a:gd name="T1" fmla="*/ 0 h 333"/>
                <a:gd name="T2" fmla="*/ 38 w 38"/>
                <a:gd name="T3" fmla="*/ 0 h 333"/>
                <a:gd name="T4" fmla="*/ 38 w 38"/>
                <a:gd name="T5" fmla="*/ 309 h 333"/>
                <a:gd name="T6" fmla="*/ 0 w 38"/>
                <a:gd name="T7" fmla="*/ 33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333">
                  <a:moveTo>
                    <a:pt x="0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38" y="309"/>
                    <a:pt x="38" y="309"/>
                    <a:pt x="38" y="309"/>
                  </a:cubicBezTo>
                  <a:cubicBezTo>
                    <a:pt x="24" y="317"/>
                    <a:pt x="12" y="325"/>
                    <a:pt x="0" y="3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Freeform 138">
              <a:extLst>
                <a:ext uri="{FF2B5EF4-FFF2-40B4-BE49-F238E27FC236}">
                  <a16:creationId xmlns:a16="http://schemas.microsoft.com/office/drawing/2014/main" id="{527A7B08-F510-3848-B27C-1F5BFAF65AE7}"/>
                </a:ext>
              </a:extLst>
            </p:cNvPr>
            <p:cNvSpPr/>
            <p:nvPr/>
          </p:nvSpPr>
          <p:spPr bwMode="auto">
            <a:xfrm>
              <a:off x="17261667" y="-7267878"/>
              <a:ext cx="460375" cy="1350963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Freeform 139">
              <a:extLst>
                <a:ext uri="{FF2B5EF4-FFF2-40B4-BE49-F238E27FC236}">
                  <a16:creationId xmlns:a16="http://schemas.microsoft.com/office/drawing/2014/main" id="{B671BB60-A73F-3246-958B-4FCD1D746720}"/>
                </a:ext>
              </a:extLst>
            </p:cNvPr>
            <p:cNvSpPr/>
            <p:nvPr/>
          </p:nvSpPr>
          <p:spPr bwMode="auto">
            <a:xfrm>
              <a:off x="17261667" y="-7267878"/>
              <a:ext cx="460375" cy="1350963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Freeform 140">
              <a:extLst>
                <a:ext uri="{FF2B5EF4-FFF2-40B4-BE49-F238E27FC236}">
                  <a16:creationId xmlns:a16="http://schemas.microsoft.com/office/drawing/2014/main" id="{45BA877E-C88A-4F40-8F52-0AC83575645F}"/>
                </a:ext>
              </a:extLst>
            </p:cNvPr>
            <p:cNvSpPr/>
            <p:nvPr/>
          </p:nvSpPr>
          <p:spPr bwMode="auto">
            <a:xfrm>
              <a:off x="16680642" y="-8510890"/>
              <a:ext cx="581025" cy="2593975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Freeform 141">
              <a:extLst>
                <a:ext uri="{FF2B5EF4-FFF2-40B4-BE49-F238E27FC236}">
                  <a16:creationId xmlns:a16="http://schemas.microsoft.com/office/drawing/2014/main" id="{D60A74F8-2E82-E646-9786-BE3AB0CB937B}"/>
                </a:ext>
              </a:extLst>
            </p:cNvPr>
            <p:cNvSpPr/>
            <p:nvPr/>
          </p:nvSpPr>
          <p:spPr bwMode="auto">
            <a:xfrm>
              <a:off x="16680642" y="-8510890"/>
              <a:ext cx="581025" cy="2593975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Freeform 142">
              <a:extLst>
                <a:ext uri="{FF2B5EF4-FFF2-40B4-BE49-F238E27FC236}">
                  <a16:creationId xmlns:a16="http://schemas.microsoft.com/office/drawing/2014/main" id="{2287497C-A2B7-7F46-9412-3C564AA1E6B2}"/>
                </a:ext>
              </a:extLst>
            </p:cNvPr>
            <p:cNvSpPr/>
            <p:nvPr/>
          </p:nvSpPr>
          <p:spPr bwMode="auto">
            <a:xfrm>
              <a:off x="16680642" y="-8510890"/>
              <a:ext cx="581025" cy="2598738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Freeform 143">
              <a:extLst>
                <a:ext uri="{FF2B5EF4-FFF2-40B4-BE49-F238E27FC236}">
                  <a16:creationId xmlns:a16="http://schemas.microsoft.com/office/drawing/2014/main" id="{0E327AB6-A9E1-B247-ABDB-37A47DAC03FC}"/>
                </a:ext>
              </a:extLst>
            </p:cNvPr>
            <p:cNvSpPr/>
            <p:nvPr/>
          </p:nvSpPr>
          <p:spPr bwMode="auto">
            <a:xfrm>
              <a:off x="16680642" y="-8510890"/>
              <a:ext cx="581025" cy="2598738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Freeform 144">
              <a:extLst>
                <a:ext uri="{FF2B5EF4-FFF2-40B4-BE49-F238E27FC236}">
                  <a16:creationId xmlns:a16="http://schemas.microsoft.com/office/drawing/2014/main" id="{A607673D-0840-9049-9F68-F1AE211AF5B9}"/>
                </a:ext>
              </a:extLst>
            </p:cNvPr>
            <p:cNvSpPr/>
            <p:nvPr/>
          </p:nvSpPr>
          <p:spPr bwMode="auto">
            <a:xfrm>
              <a:off x="17094979" y="-5721653"/>
              <a:ext cx="166687" cy="1522413"/>
            </a:xfrm>
            <a:custGeom>
              <a:avLst/>
              <a:gdLst>
                <a:gd name="T0" fmla="*/ 39 w 39"/>
                <a:gd name="T1" fmla="*/ 333 h 359"/>
                <a:gd name="T2" fmla="*/ 0 w 39"/>
                <a:gd name="T3" fmla="*/ 359 h 359"/>
                <a:gd name="T4" fmla="*/ 0 w 39"/>
                <a:gd name="T5" fmla="*/ 0 h 359"/>
                <a:gd name="T6" fmla="*/ 39 w 39"/>
                <a:gd name="T7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359">
                  <a:moveTo>
                    <a:pt x="39" y="333"/>
                  </a:moveTo>
                  <a:cubicBezTo>
                    <a:pt x="25" y="342"/>
                    <a:pt x="13" y="350"/>
                    <a:pt x="0" y="35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Rectangle 145">
              <a:extLst>
                <a:ext uri="{FF2B5EF4-FFF2-40B4-BE49-F238E27FC236}">
                  <a16:creationId xmlns:a16="http://schemas.microsoft.com/office/drawing/2014/main" id="{A27DC1C3-3040-F647-8956-641723F6D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80642" y="-1114728"/>
              <a:ext cx="274637" cy="11366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Freeform 146">
              <a:extLst>
                <a:ext uri="{FF2B5EF4-FFF2-40B4-BE49-F238E27FC236}">
                  <a16:creationId xmlns:a16="http://schemas.microsoft.com/office/drawing/2014/main" id="{C7E00C4E-F786-B44E-9D20-74AFC156F770}"/>
                </a:ext>
              </a:extLst>
            </p:cNvPr>
            <p:cNvSpPr/>
            <p:nvPr/>
          </p:nvSpPr>
          <p:spPr bwMode="auto">
            <a:xfrm>
              <a:off x="16680642" y="-1114728"/>
              <a:ext cx="274637" cy="1136650"/>
            </a:xfrm>
            <a:custGeom>
              <a:avLst/>
              <a:gdLst>
                <a:gd name="T0" fmla="*/ 0 w 173"/>
                <a:gd name="T1" fmla="*/ 716 h 716"/>
                <a:gd name="T2" fmla="*/ 0 w 173"/>
                <a:gd name="T3" fmla="*/ 0 h 716"/>
                <a:gd name="T4" fmla="*/ 173 w 173"/>
                <a:gd name="T5" fmla="*/ 0 h 716"/>
                <a:gd name="T6" fmla="*/ 173 w 173"/>
                <a:gd name="T7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716">
                  <a:moveTo>
                    <a:pt x="0" y="716"/>
                  </a:moveTo>
                  <a:lnTo>
                    <a:pt x="0" y="0"/>
                  </a:lnTo>
                  <a:lnTo>
                    <a:pt x="173" y="0"/>
                  </a:lnTo>
                  <a:lnTo>
                    <a:pt x="173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Freeform 147">
              <a:extLst>
                <a:ext uri="{FF2B5EF4-FFF2-40B4-BE49-F238E27FC236}">
                  <a16:creationId xmlns:a16="http://schemas.microsoft.com/office/drawing/2014/main" id="{CC1F6999-371D-6347-A116-071646F23039}"/>
                </a:ext>
              </a:extLst>
            </p:cNvPr>
            <p:cNvSpPr/>
            <p:nvPr/>
          </p:nvSpPr>
          <p:spPr bwMode="auto">
            <a:xfrm>
              <a:off x="16680642" y="-5721653"/>
              <a:ext cx="152400" cy="1822450"/>
            </a:xfrm>
            <a:custGeom>
              <a:avLst/>
              <a:gdLst>
                <a:gd name="T0" fmla="*/ 0 w 36"/>
                <a:gd name="T1" fmla="*/ 430 h 430"/>
                <a:gd name="T2" fmla="*/ 0 w 36"/>
                <a:gd name="T3" fmla="*/ 0 h 430"/>
                <a:gd name="T4" fmla="*/ 36 w 36"/>
                <a:gd name="T5" fmla="*/ 0 h 430"/>
                <a:gd name="T6" fmla="*/ 36 w 36"/>
                <a:gd name="T7" fmla="*/ 403 h 430"/>
                <a:gd name="T8" fmla="*/ 0 w 36"/>
                <a:gd name="T9" fmla="*/ 43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430">
                  <a:moveTo>
                    <a:pt x="0" y="43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403"/>
                    <a:pt x="36" y="403"/>
                    <a:pt x="36" y="403"/>
                  </a:cubicBezTo>
                  <a:cubicBezTo>
                    <a:pt x="24" y="412"/>
                    <a:pt x="11" y="421"/>
                    <a:pt x="0" y="4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Freeform 148">
              <a:extLst>
                <a:ext uri="{FF2B5EF4-FFF2-40B4-BE49-F238E27FC236}">
                  <a16:creationId xmlns:a16="http://schemas.microsoft.com/office/drawing/2014/main" id="{D22FEBCC-EF26-064D-BAE4-99411CFC3B07}"/>
                </a:ext>
              </a:extLst>
            </p:cNvPr>
            <p:cNvSpPr/>
            <p:nvPr/>
          </p:nvSpPr>
          <p:spPr bwMode="auto">
            <a:xfrm>
              <a:off x="16655242" y="-8561690"/>
              <a:ext cx="25400" cy="2649538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Freeform 149">
              <a:extLst>
                <a:ext uri="{FF2B5EF4-FFF2-40B4-BE49-F238E27FC236}">
                  <a16:creationId xmlns:a16="http://schemas.microsoft.com/office/drawing/2014/main" id="{E9F72FA4-324C-7243-AEAD-E56B61FC432D}"/>
                </a:ext>
              </a:extLst>
            </p:cNvPr>
            <p:cNvSpPr/>
            <p:nvPr/>
          </p:nvSpPr>
          <p:spPr bwMode="auto">
            <a:xfrm>
              <a:off x="16655242" y="-8561690"/>
              <a:ext cx="25400" cy="2649538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Freeform 150">
              <a:extLst>
                <a:ext uri="{FF2B5EF4-FFF2-40B4-BE49-F238E27FC236}">
                  <a16:creationId xmlns:a16="http://schemas.microsoft.com/office/drawing/2014/main" id="{C4FA7370-7D82-A945-A1C3-ACE0E6AA0593}"/>
                </a:ext>
              </a:extLst>
            </p:cNvPr>
            <p:cNvSpPr/>
            <p:nvPr/>
          </p:nvSpPr>
          <p:spPr bwMode="auto">
            <a:xfrm>
              <a:off x="16655242" y="-5721653"/>
              <a:ext cx="25400" cy="1839913"/>
            </a:xfrm>
            <a:custGeom>
              <a:avLst/>
              <a:gdLst>
                <a:gd name="T0" fmla="*/ 6 w 6"/>
                <a:gd name="T1" fmla="*/ 0 h 434"/>
                <a:gd name="T2" fmla="*/ 6 w 6"/>
                <a:gd name="T3" fmla="*/ 430 h 434"/>
                <a:gd name="T4" fmla="*/ 0 w 6"/>
                <a:gd name="T5" fmla="*/ 434 h 434"/>
                <a:gd name="T6" fmla="*/ 0 w 6"/>
                <a:gd name="T7" fmla="*/ 0 h 434"/>
                <a:gd name="T8" fmla="*/ 6 w 6"/>
                <a:gd name="T9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34">
                  <a:moveTo>
                    <a:pt x="6" y="0"/>
                  </a:moveTo>
                  <a:cubicBezTo>
                    <a:pt x="6" y="430"/>
                    <a:pt x="6" y="430"/>
                    <a:pt x="6" y="430"/>
                  </a:cubicBezTo>
                  <a:cubicBezTo>
                    <a:pt x="4" y="431"/>
                    <a:pt x="2" y="433"/>
                    <a:pt x="0" y="4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Freeform 151">
              <a:extLst>
                <a:ext uri="{FF2B5EF4-FFF2-40B4-BE49-F238E27FC236}">
                  <a16:creationId xmlns:a16="http://schemas.microsoft.com/office/drawing/2014/main" id="{040C66DF-D7F7-3F42-B35A-A7B81F0FD2D9}"/>
                </a:ext>
              </a:extLst>
            </p:cNvPr>
            <p:cNvSpPr/>
            <p:nvPr/>
          </p:nvSpPr>
          <p:spPr bwMode="auto">
            <a:xfrm>
              <a:off x="16655242" y="-1114728"/>
              <a:ext cx="25400" cy="1136650"/>
            </a:xfrm>
            <a:custGeom>
              <a:avLst/>
              <a:gdLst>
                <a:gd name="T0" fmla="*/ 0 w 16"/>
                <a:gd name="T1" fmla="*/ 716 h 716"/>
                <a:gd name="T2" fmla="*/ 0 w 16"/>
                <a:gd name="T3" fmla="*/ 0 h 716"/>
                <a:gd name="T4" fmla="*/ 16 w 16"/>
                <a:gd name="T5" fmla="*/ 0 h 716"/>
                <a:gd name="T6" fmla="*/ 16 w 16"/>
                <a:gd name="T7" fmla="*/ 0 h 716"/>
                <a:gd name="T8" fmla="*/ 16 w 16"/>
                <a:gd name="T9" fmla="*/ 716 h 716"/>
                <a:gd name="T10" fmla="*/ 0 w 16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716">
                  <a:moveTo>
                    <a:pt x="0" y="716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52">
              <a:extLst>
                <a:ext uri="{FF2B5EF4-FFF2-40B4-BE49-F238E27FC236}">
                  <a16:creationId xmlns:a16="http://schemas.microsoft.com/office/drawing/2014/main" id="{6F1B1951-90F3-EC41-922A-6F88E448659C}"/>
                </a:ext>
              </a:extLst>
            </p:cNvPr>
            <p:cNvSpPr/>
            <p:nvPr/>
          </p:nvSpPr>
          <p:spPr bwMode="auto">
            <a:xfrm>
              <a:off x="16655242" y="-1114728"/>
              <a:ext cx="25400" cy="1136650"/>
            </a:xfrm>
            <a:custGeom>
              <a:avLst/>
              <a:gdLst>
                <a:gd name="T0" fmla="*/ 0 w 16"/>
                <a:gd name="T1" fmla="*/ 716 h 716"/>
                <a:gd name="T2" fmla="*/ 0 w 16"/>
                <a:gd name="T3" fmla="*/ 0 h 716"/>
                <a:gd name="T4" fmla="*/ 16 w 16"/>
                <a:gd name="T5" fmla="*/ 0 h 716"/>
                <a:gd name="T6" fmla="*/ 16 w 16"/>
                <a:gd name="T7" fmla="*/ 0 h 716"/>
                <a:gd name="T8" fmla="*/ 16 w 16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716">
                  <a:moveTo>
                    <a:pt x="0" y="716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53">
              <a:extLst>
                <a:ext uri="{FF2B5EF4-FFF2-40B4-BE49-F238E27FC236}">
                  <a16:creationId xmlns:a16="http://schemas.microsoft.com/office/drawing/2014/main" id="{EDEB3BD2-3B8D-514B-A32C-12A74E73150E}"/>
                </a:ext>
              </a:extLst>
            </p:cNvPr>
            <p:cNvSpPr/>
            <p:nvPr/>
          </p:nvSpPr>
          <p:spPr bwMode="auto">
            <a:xfrm>
              <a:off x="16269479" y="-8769653"/>
              <a:ext cx="385762" cy="2857500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54">
              <a:extLst>
                <a:ext uri="{FF2B5EF4-FFF2-40B4-BE49-F238E27FC236}">
                  <a16:creationId xmlns:a16="http://schemas.microsoft.com/office/drawing/2014/main" id="{4E347655-0900-AE4A-994A-498EF35B8DD2}"/>
                </a:ext>
              </a:extLst>
            </p:cNvPr>
            <p:cNvSpPr/>
            <p:nvPr/>
          </p:nvSpPr>
          <p:spPr bwMode="auto">
            <a:xfrm>
              <a:off x="16269479" y="-8769653"/>
              <a:ext cx="385762" cy="2857500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55">
              <a:extLst>
                <a:ext uri="{FF2B5EF4-FFF2-40B4-BE49-F238E27FC236}">
                  <a16:creationId xmlns:a16="http://schemas.microsoft.com/office/drawing/2014/main" id="{A3FE6185-194D-AB41-9FB4-BDC22D66557A}"/>
                </a:ext>
              </a:extLst>
            </p:cNvPr>
            <p:cNvSpPr/>
            <p:nvPr/>
          </p:nvSpPr>
          <p:spPr bwMode="auto">
            <a:xfrm>
              <a:off x="16269479" y="-5721653"/>
              <a:ext cx="385762" cy="2165350"/>
            </a:xfrm>
            <a:custGeom>
              <a:avLst/>
              <a:gdLst>
                <a:gd name="T0" fmla="*/ 91 w 91"/>
                <a:gd name="T1" fmla="*/ 0 h 511"/>
                <a:gd name="T2" fmla="*/ 91 w 91"/>
                <a:gd name="T3" fmla="*/ 434 h 511"/>
                <a:gd name="T4" fmla="*/ 0 w 91"/>
                <a:gd name="T5" fmla="*/ 511 h 511"/>
                <a:gd name="T6" fmla="*/ 0 w 91"/>
                <a:gd name="T7" fmla="*/ 0 h 511"/>
                <a:gd name="T8" fmla="*/ 91 w 91"/>
                <a:gd name="T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511">
                  <a:moveTo>
                    <a:pt x="91" y="0"/>
                  </a:moveTo>
                  <a:cubicBezTo>
                    <a:pt x="91" y="434"/>
                    <a:pt x="91" y="434"/>
                    <a:pt x="91" y="434"/>
                  </a:cubicBezTo>
                  <a:cubicBezTo>
                    <a:pt x="54" y="463"/>
                    <a:pt x="24" y="489"/>
                    <a:pt x="0" y="5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1" y="0"/>
                    <a:pt x="91" y="0"/>
                    <a:pt x="9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56">
              <a:extLst>
                <a:ext uri="{FF2B5EF4-FFF2-40B4-BE49-F238E27FC236}">
                  <a16:creationId xmlns:a16="http://schemas.microsoft.com/office/drawing/2014/main" id="{3906FDFC-754B-7244-B2DC-3269A4CBD1DE}"/>
                </a:ext>
              </a:extLst>
            </p:cNvPr>
            <p:cNvSpPr/>
            <p:nvPr/>
          </p:nvSpPr>
          <p:spPr bwMode="auto">
            <a:xfrm>
              <a:off x="16269479" y="-1114728"/>
              <a:ext cx="385762" cy="1136650"/>
            </a:xfrm>
            <a:custGeom>
              <a:avLst/>
              <a:gdLst>
                <a:gd name="T0" fmla="*/ 0 w 243"/>
                <a:gd name="T1" fmla="*/ 716 h 716"/>
                <a:gd name="T2" fmla="*/ 0 w 243"/>
                <a:gd name="T3" fmla="*/ 0 h 716"/>
                <a:gd name="T4" fmla="*/ 243 w 243"/>
                <a:gd name="T5" fmla="*/ 0 h 716"/>
                <a:gd name="T6" fmla="*/ 243 w 243"/>
                <a:gd name="T7" fmla="*/ 0 h 716"/>
                <a:gd name="T8" fmla="*/ 243 w 243"/>
                <a:gd name="T9" fmla="*/ 716 h 716"/>
                <a:gd name="T10" fmla="*/ 0 w 243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716">
                  <a:moveTo>
                    <a:pt x="0" y="716"/>
                  </a:moveTo>
                  <a:lnTo>
                    <a:pt x="0" y="0"/>
                  </a:lnTo>
                  <a:lnTo>
                    <a:pt x="243" y="0"/>
                  </a:lnTo>
                  <a:lnTo>
                    <a:pt x="243" y="0"/>
                  </a:lnTo>
                  <a:lnTo>
                    <a:pt x="243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57">
              <a:extLst>
                <a:ext uri="{FF2B5EF4-FFF2-40B4-BE49-F238E27FC236}">
                  <a16:creationId xmlns:a16="http://schemas.microsoft.com/office/drawing/2014/main" id="{400E5535-F17F-EF49-BAB8-6708AF73C781}"/>
                </a:ext>
              </a:extLst>
            </p:cNvPr>
            <p:cNvSpPr/>
            <p:nvPr/>
          </p:nvSpPr>
          <p:spPr bwMode="auto">
            <a:xfrm>
              <a:off x="16269479" y="-1114728"/>
              <a:ext cx="385762" cy="1136650"/>
            </a:xfrm>
            <a:custGeom>
              <a:avLst/>
              <a:gdLst>
                <a:gd name="T0" fmla="*/ 0 w 243"/>
                <a:gd name="T1" fmla="*/ 716 h 716"/>
                <a:gd name="T2" fmla="*/ 0 w 243"/>
                <a:gd name="T3" fmla="*/ 0 h 716"/>
                <a:gd name="T4" fmla="*/ 243 w 243"/>
                <a:gd name="T5" fmla="*/ 0 h 716"/>
                <a:gd name="T6" fmla="*/ 243 w 243"/>
                <a:gd name="T7" fmla="*/ 0 h 716"/>
                <a:gd name="T8" fmla="*/ 243 w 243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716">
                  <a:moveTo>
                    <a:pt x="0" y="716"/>
                  </a:moveTo>
                  <a:lnTo>
                    <a:pt x="0" y="0"/>
                  </a:lnTo>
                  <a:lnTo>
                    <a:pt x="243" y="0"/>
                  </a:lnTo>
                  <a:lnTo>
                    <a:pt x="243" y="0"/>
                  </a:lnTo>
                  <a:lnTo>
                    <a:pt x="243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58">
              <a:extLst>
                <a:ext uri="{FF2B5EF4-FFF2-40B4-BE49-F238E27FC236}">
                  <a16:creationId xmlns:a16="http://schemas.microsoft.com/office/drawing/2014/main" id="{7AAF3DC3-2B68-9F40-9F10-D679BB35901C}"/>
                </a:ext>
              </a:extLst>
            </p:cNvPr>
            <p:cNvSpPr/>
            <p:nvPr/>
          </p:nvSpPr>
          <p:spPr bwMode="auto">
            <a:xfrm>
              <a:off x="16269479" y="-2021190"/>
              <a:ext cx="223837" cy="665163"/>
            </a:xfrm>
            <a:custGeom>
              <a:avLst/>
              <a:gdLst>
                <a:gd name="T0" fmla="*/ 0 w 141"/>
                <a:gd name="T1" fmla="*/ 419 h 419"/>
                <a:gd name="T2" fmla="*/ 0 w 141"/>
                <a:gd name="T3" fmla="*/ 0 h 419"/>
                <a:gd name="T4" fmla="*/ 141 w 141"/>
                <a:gd name="T5" fmla="*/ 173 h 419"/>
                <a:gd name="T6" fmla="*/ 141 w 141"/>
                <a:gd name="T7" fmla="*/ 419 h 419"/>
                <a:gd name="T8" fmla="*/ 0 w 141"/>
                <a:gd name="T9" fmla="*/ 419 h 419"/>
                <a:gd name="T10" fmla="*/ 0 w 141"/>
                <a:gd name="T11" fmla="*/ 41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1" h="419">
                  <a:moveTo>
                    <a:pt x="0" y="419"/>
                  </a:moveTo>
                  <a:lnTo>
                    <a:pt x="0" y="0"/>
                  </a:lnTo>
                  <a:lnTo>
                    <a:pt x="141" y="173"/>
                  </a:lnTo>
                  <a:lnTo>
                    <a:pt x="141" y="419"/>
                  </a:lnTo>
                  <a:lnTo>
                    <a:pt x="0" y="419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59">
              <a:extLst>
                <a:ext uri="{FF2B5EF4-FFF2-40B4-BE49-F238E27FC236}">
                  <a16:creationId xmlns:a16="http://schemas.microsoft.com/office/drawing/2014/main" id="{C0FC53C6-3B9D-1C40-BEAF-6D6EE03097EF}"/>
                </a:ext>
              </a:extLst>
            </p:cNvPr>
            <p:cNvSpPr/>
            <p:nvPr/>
          </p:nvSpPr>
          <p:spPr bwMode="auto">
            <a:xfrm>
              <a:off x="15939279" y="-8769653"/>
              <a:ext cx="330200" cy="2039938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Freeform 160">
              <a:extLst>
                <a:ext uri="{FF2B5EF4-FFF2-40B4-BE49-F238E27FC236}">
                  <a16:creationId xmlns:a16="http://schemas.microsoft.com/office/drawing/2014/main" id="{1CA563DB-649E-6049-9659-4E86ADF1D586}"/>
                </a:ext>
              </a:extLst>
            </p:cNvPr>
            <p:cNvSpPr/>
            <p:nvPr/>
          </p:nvSpPr>
          <p:spPr bwMode="auto">
            <a:xfrm>
              <a:off x="15939279" y="-8769653"/>
              <a:ext cx="330200" cy="2039938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61">
              <a:extLst>
                <a:ext uri="{FF2B5EF4-FFF2-40B4-BE49-F238E27FC236}">
                  <a16:creationId xmlns:a16="http://schemas.microsoft.com/office/drawing/2014/main" id="{3560C154-0B94-0B40-9544-A1667BF1A15C}"/>
                </a:ext>
              </a:extLst>
            </p:cNvPr>
            <p:cNvSpPr/>
            <p:nvPr/>
          </p:nvSpPr>
          <p:spPr bwMode="auto">
            <a:xfrm>
              <a:off x="15858317" y="-5721653"/>
              <a:ext cx="411162" cy="2454275"/>
            </a:xfrm>
            <a:custGeom>
              <a:avLst/>
              <a:gdLst>
                <a:gd name="T0" fmla="*/ 97 w 97"/>
                <a:gd name="T1" fmla="*/ 0 h 579"/>
                <a:gd name="T2" fmla="*/ 97 w 97"/>
                <a:gd name="T3" fmla="*/ 511 h 579"/>
                <a:gd name="T4" fmla="*/ 29 w 97"/>
                <a:gd name="T5" fmla="*/ 579 h 579"/>
                <a:gd name="T6" fmla="*/ 0 w 97"/>
                <a:gd name="T7" fmla="*/ 579 h 579"/>
                <a:gd name="T8" fmla="*/ 0 w 97"/>
                <a:gd name="T9" fmla="*/ 0 h 579"/>
                <a:gd name="T10" fmla="*/ 97 w 97"/>
                <a:gd name="T11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" h="579">
                  <a:moveTo>
                    <a:pt x="97" y="0"/>
                  </a:moveTo>
                  <a:cubicBezTo>
                    <a:pt x="97" y="511"/>
                    <a:pt x="97" y="511"/>
                    <a:pt x="97" y="511"/>
                  </a:cubicBezTo>
                  <a:cubicBezTo>
                    <a:pt x="50" y="553"/>
                    <a:pt x="29" y="579"/>
                    <a:pt x="29" y="579"/>
                  </a:cubicBezTo>
                  <a:cubicBezTo>
                    <a:pt x="0" y="579"/>
                    <a:pt x="0" y="579"/>
                    <a:pt x="0" y="57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7" y="0"/>
                    <a:pt x="97" y="0"/>
                    <a:pt x="9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62">
              <a:extLst>
                <a:ext uri="{FF2B5EF4-FFF2-40B4-BE49-F238E27FC236}">
                  <a16:creationId xmlns:a16="http://schemas.microsoft.com/office/drawing/2014/main" id="{B531EDCE-FFBA-D648-8301-D6D3B316C9B9}"/>
                </a:ext>
              </a:extLst>
            </p:cNvPr>
            <p:cNvSpPr/>
            <p:nvPr/>
          </p:nvSpPr>
          <p:spPr bwMode="auto">
            <a:xfrm>
              <a:off x="15858317" y="-2279953"/>
              <a:ext cx="411162" cy="923925"/>
            </a:xfrm>
            <a:custGeom>
              <a:avLst/>
              <a:gdLst>
                <a:gd name="T0" fmla="*/ 259 w 259"/>
                <a:gd name="T1" fmla="*/ 163 h 582"/>
                <a:gd name="T2" fmla="*/ 259 w 259"/>
                <a:gd name="T3" fmla="*/ 582 h 582"/>
                <a:gd name="T4" fmla="*/ 0 w 259"/>
                <a:gd name="T5" fmla="*/ 582 h 582"/>
                <a:gd name="T6" fmla="*/ 0 w 259"/>
                <a:gd name="T7" fmla="*/ 0 h 582"/>
                <a:gd name="T8" fmla="*/ 128 w 259"/>
                <a:gd name="T9" fmla="*/ 0 h 582"/>
                <a:gd name="T10" fmla="*/ 259 w 259"/>
                <a:gd name="T11" fmla="*/ 163 h 582"/>
                <a:gd name="T12" fmla="*/ 259 w 259"/>
                <a:gd name="T13" fmla="*/ 163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9" h="582">
                  <a:moveTo>
                    <a:pt x="259" y="163"/>
                  </a:moveTo>
                  <a:lnTo>
                    <a:pt x="259" y="58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128" y="0"/>
                  </a:lnTo>
                  <a:lnTo>
                    <a:pt x="259" y="163"/>
                  </a:lnTo>
                  <a:lnTo>
                    <a:pt x="259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63">
              <a:extLst>
                <a:ext uri="{FF2B5EF4-FFF2-40B4-BE49-F238E27FC236}">
                  <a16:creationId xmlns:a16="http://schemas.microsoft.com/office/drawing/2014/main" id="{2AA6B1DD-9117-F94A-8A7A-0D1AFB3C3A9D}"/>
                </a:ext>
              </a:extLst>
            </p:cNvPr>
            <p:cNvSpPr/>
            <p:nvPr/>
          </p:nvSpPr>
          <p:spPr bwMode="auto">
            <a:xfrm>
              <a:off x="15858317" y="-1114728"/>
              <a:ext cx="411162" cy="1136650"/>
            </a:xfrm>
            <a:custGeom>
              <a:avLst/>
              <a:gdLst>
                <a:gd name="T0" fmla="*/ 0 w 259"/>
                <a:gd name="T1" fmla="*/ 716 h 716"/>
                <a:gd name="T2" fmla="*/ 0 w 259"/>
                <a:gd name="T3" fmla="*/ 0 h 716"/>
                <a:gd name="T4" fmla="*/ 259 w 259"/>
                <a:gd name="T5" fmla="*/ 0 h 716"/>
                <a:gd name="T6" fmla="*/ 259 w 259"/>
                <a:gd name="T7" fmla="*/ 0 h 716"/>
                <a:gd name="T8" fmla="*/ 259 w 259"/>
                <a:gd name="T9" fmla="*/ 716 h 716"/>
                <a:gd name="T10" fmla="*/ 0 w 259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716">
                  <a:moveTo>
                    <a:pt x="0" y="716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259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64">
              <a:extLst>
                <a:ext uri="{FF2B5EF4-FFF2-40B4-BE49-F238E27FC236}">
                  <a16:creationId xmlns:a16="http://schemas.microsoft.com/office/drawing/2014/main" id="{12E15726-9C53-DE44-A032-8F4D8136B50D}"/>
                </a:ext>
              </a:extLst>
            </p:cNvPr>
            <p:cNvSpPr/>
            <p:nvPr/>
          </p:nvSpPr>
          <p:spPr bwMode="auto">
            <a:xfrm>
              <a:off x="15858317" y="-1114728"/>
              <a:ext cx="411162" cy="1136650"/>
            </a:xfrm>
            <a:custGeom>
              <a:avLst/>
              <a:gdLst>
                <a:gd name="T0" fmla="*/ 0 w 259"/>
                <a:gd name="T1" fmla="*/ 716 h 716"/>
                <a:gd name="T2" fmla="*/ 0 w 259"/>
                <a:gd name="T3" fmla="*/ 0 h 716"/>
                <a:gd name="T4" fmla="*/ 259 w 259"/>
                <a:gd name="T5" fmla="*/ 0 h 716"/>
                <a:gd name="T6" fmla="*/ 259 w 259"/>
                <a:gd name="T7" fmla="*/ 0 h 716"/>
                <a:gd name="T8" fmla="*/ 259 w 259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" h="716">
                  <a:moveTo>
                    <a:pt x="0" y="716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259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Rectangle 167">
              <a:extLst>
                <a:ext uri="{FF2B5EF4-FFF2-40B4-BE49-F238E27FC236}">
                  <a16:creationId xmlns:a16="http://schemas.microsoft.com/office/drawing/2014/main" id="{DF55A102-F575-054A-9C5F-3F5BE45537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58317" y="-2975278"/>
              <a:ext cx="169862" cy="4540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68">
              <a:extLst>
                <a:ext uri="{FF2B5EF4-FFF2-40B4-BE49-F238E27FC236}">
                  <a16:creationId xmlns:a16="http://schemas.microsoft.com/office/drawing/2014/main" id="{D4BE315C-9FEA-6B43-855D-D36B6566D73E}"/>
                </a:ext>
              </a:extLst>
            </p:cNvPr>
            <p:cNvSpPr/>
            <p:nvPr/>
          </p:nvSpPr>
          <p:spPr bwMode="auto">
            <a:xfrm>
              <a:off x="15858317" y="-2975278"/>
              <a:ext cx="169862" cy="454025"/>
            </a:xfrm>
            <a:custGeom>
              <a:avLst/>
              <a:gdLst>
                <a:gd name="T0" fmla="*/ 0 w 107"/>
                <a:gd name="T1" fmla="*/ 286 h 286"/>
                <a:gd name="T2" fmla="*/ 0 w 107"/>
                <a:gd name="T3" fmla="*/ 0 h 286"/>
                <a:gd name="T4" fmla="*/ 107 w 107"/>
                <a:gd name="T5" fmla="*/ 0 h 286"/>
                <a:gd name="T6" fmla="*/ 107 w 107"/>
                <a:gd name="T7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86">
                  <a:moveTo>
                    <a:pt x="0" y="286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69">
              <a:extLst>
                <a:ext uri="{FF2B5EF4-FFF2-40B4-BE49-F238E27FC236}">
                  <a16:creationId xmlns:a16="http://schemas.microsoft.com/office/drawing/2014/main" id="{295C7098-6B8D-4C42-A9BF-266989AB2F0E}"/>
                </a:ext>
              </a:extLst>
            </p:cNvPr>
            <p:cNvSpPr/>
            <p:nvPr/>
          </p:nvSpPr>
          <p:spPr bwMode="auto">
            <a:xfrm>
              <a:off x="15197917" y="-5721653"/>
              <a:ext cx="660400" cy="2454275"/>
            </a:xfrm>
            <a:custGeom>
              <a:avLst/>
              <a:gdLst>
                <a:gd name="T0" fmla="*/ 416 w 416"/>
                <a:gd name="T1" fmla="*/ 0 h 1546"/>
                <a:gd name="T2" fmla="*/ 416 w 416"/>
                <a:gd name="T3" fmla="*/ 1546 h 1546"/>
                <a:gd name="T4" fmla="*/ 0 w 416"/>
                <a:gd name="T5" fmla="*/ 1546 h 1546"/>
                <a:gd name="T6" fmla="*/ 0 w 416"/>
                <a:gd name="T7" fmla="*/ 0 h 1546"/>
                <a:gd name="T8" fmla="*/ 416 w 416"/>
                <a:gd name="T9" fmla="*/ 0 h 1546"/>
                <a:gd name="T10" fmla="*/ 416 w 416"/>
                <a:gd name="T11" fmla="*/ 0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6" h="1546">
                  <a:moveTo>
                    <a:pt x="416" y="0"/>
                  </a:moveTo>
                  <a:lnTo>
                    <a:pt x="416" y="1546"/>
                  </a:lnTo>
                  <a:lnTo>
                    <a:pt x="0" y="1546"/>
                  </a:ln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70">
              <a:extLst>
                <a:ext uri="{FF2B5EF4-FFF2-40B4-BE49-F238E27FC236}">
                  <a16:creationId xmlns:a16="http://schemas.microsoft.com/office/drawing/2014/main" id="{F1F871B5-941C-BF4D-AB8A-770B18CA2B46}"/>
                </a:ext>
              </a:extLst>
            </p:cNvPr>
            <p:cNvSpPr/>
            <p:nvPr/>
          </p:nvSpPr>
          <p:spPr bwMode="auto">
            <a:xfrm>
              <a:off x="15197917" y="-2975278"/>
              <a:ext cx="660400" cy="454025"/>
            </a:xfrm>
            <a:custGeom>
              <a:avLst/>
              <a:gdLst>
                <a:gd name="T0" fmla="*/ 0 w 416"/>
                <a:gd name="T1" fmla="*/ 286 h 286"/>
                <a:gd name="T2" fmla="*/ 0 w 416"/>
                <a:gd name="T3" fmla="*/ 0 h 286"/>
                <a:gd name="T4" fmla="*/ 416 w 416"/>
                <a:gd name="T5" fmla="*/ 0 h 286"/>
                <a:gd name="T6" fmla="*/ 416 w 416"/>
                <a:gd name="T7" fmla="*/ 0 h 286"/>
                <a:gd name="T8" fmla="*/ 416 w 416"/>
                <a:gd name="T9" fmla="*/ 286 h 286"/>
                <a:gd name="T10" fmla="*/ 0 w 416"/>
                <a:gd name="T11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6" h="286">
                  <a:moveTo>
                    <a:pt x="0" y="286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lnTo>
                    <a:pt x="416" y="286"/>
                  </a:lnTo>
                  <a:lnTo>
                    <a:pt x="0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71">
              <a:extLst>
                <a:ext uri="{FF2B5EF4-FFF2-40B4-BE49-F238E27FC236}">
                  <a16:creationId xmlns:a16="http://schemas.microsoft.com/office/drawing/2014/main" id="{543D5A8C-E259-2245-95D9-5C44713403E6}"/>
                </a:ext>
              </a:extLst>
            </p:cNvPr>
            <p:cNvSpPr/>
            <p:nvPr/>
          </p:nvSpPr>
          <p:spPr bwMode="auto">
            <a:xfrm>
              <a:off x="15197917" y="-2975278"/>
              <a:ext cx="660400" cy="454025"/>
            </a:xfrm>
            <a:custGeom>
              <a:avLst/>
              <a:gdLst>
                <a:gd name="T0" fmla="*/ 0 w 416"/>
                <a:gd name="T1" fmla="*/ 286 h 286"/>
                <a:gd name="T2" fmla="*/ 0 w 416"/>
                <a:gd name="T3" fmla="*/ 0 h 286"/>
                <a:gd name="T4" fmla="*/ 416 w 416"/>
                <a:gd name="T5" fmla="*/ 0 h 286"/>
                <a:gd name="T6" fmla="*/ 416 w 416"/>
                <a:gd name="T7" fmla="*/ 0 h 286"/>
                <a:gd name="T8" fmla="*/ 416 w 416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6">
                  <a:moveTo>
                    <a:pt x="0" y="286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lnTo>
                    <a:pt x="416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72">
              <a:extLst>
                <a:ext uri="{FF2B5EF4-FFF2-40B4-BE49-F238E27FC236}">
                  <a16:creationId xmlns:a16="http://schemas.microsoft.com/office/drawing/2014/main" id="{48A22BB6-5AE9-DF4A-A590-7BF34C121787}"/>
                </a:ext>
              </a:extLst>
            </p:cNvPr>
            <p:cNvSpPr/>
            <p:nvPr/>
          </p:nvSpPr>
          <p:spPr bwMode="auto">
            <a:xfrm>
              <a:off x="15197917" y="-2279953"/>
              <a:ext cx="660400" cy="923925"/>
            </a:xfrm>
            <a:custGeom>
              <a:avLst/>
              <a:gdLst>
                <a:gd name="T0" fmla="*/ 416 w 416"/>
                <a:gd name="T1" fmla="*/ 0 h 582"/>
                <a:gd name="T2" fmla="*/ 416 w 416"/>
                <a:gd name="T3" fmla="*/ 582 h 582"/>
                <a:gd name="T4" fmla="*/ 0 w 416"/>
                <a:gd name="T5" fmla="*/ 582 h 582"/>
                <a:gd name="T6" fmla="*/ 0 w 416"/>
                <a:gd name="T7" fmla="*/ 0 h 582"/>
                <a:gd name="T8" fmla="*/ 416 w 416"/>
                <a:gd name="T9" fmla="*/ 0 h 582"/>
                <a:gd name="T10" fmla="*/ 416 w 416"/>
                <a:gd name="T11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6" h="582">
                  <a:moveTo>
                    <a:pt x="416" y="0"/>
                  </a:moveTo>
                  <a:lnTo>
                    <a:pt x="416" y="58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73">
              <a:extLst>
                <a:ext uri="{FF2B5EF4-FFF2-40B4-BE49-F238E27FC236}">
                  <a16:creationId xmlns:a16="http://schemas.microsoft.com/office/drawing/2014/main" id="{BFFE87A7-FE4D-6F42-8460-1177E155C8A8}"/>
                </a:ext>
              </a:extLst>
            </p:cNvPr>
            <p:cNvSpPr/>
            <p:nvPr/>
          </p:nvSpPr>
          <p:spPr bwMode="auto">
            <a:xfrm>
              <a:off x="15197917" y="-1114728"/>
              <a:ext cx="660400" cy="1136650"/>
            </a:xfrm>
            <a:custGeom>
              <a:avLst/>
              <a:gdLst>
                <a:gd name="T0" fmla="*/ 0 w 416"/>
                <a:gd name="T1" fmla="*/ 716 h 716"/>
                <a:gd name="T2" fmla="*/ 0 w 416"/>
                <a:gd name="T3" fmla="*/ 0 h 716"/>
                <a:gd name="T4" fmla="*/ 416 w 416"/>
                <a:gd name="T5" fmla="*/ 0 h 716"/>
                <a:gd name="T6" fmla="*/ 416 w 416"/>
                <a:gd name="T7" fmla="*/ 0 h 716"/>
                <a:gd name="T8" fmla="*/ 416 w 416"/>
                <a:gd name="T9" fmla="*/ 716 h 716"/>
                <a:gd name="T10" fmla="*/ 0 w 416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6" h="716">
                  <a:moveTo>
                    <a:pt x="0" y="716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lnTo>
                    <a:pt x="416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74">
              <a:extLst>
                <a:ext uri="{FF2B5EF4-FFF2-40B4-BE49-F238E27FC236}">
                  <a16:creationId xmlns:a16="http://schemas.microsoft.com/office/drawing/2014/main" id="{71A274FD-10A0-D14D-8E9D-2C9570E141F0}"/>
                </a:ext>
              </a:extLst>
            </p:cNvPr>
            <p:cNvSpPr/>
            <p:nvPr/>
          </p:nvSpPr>
          <p:spPr bwMode="auto">
            <a:xfrm>
              <a:off x="15197917" y="-1114728"/>
              <a:ext cx="660400" cy="1136650"/>
            </a:xfrm>
            <a:custGeom>
              <a:avLst/>
              <a:gdLst>
                <a:gd name="T0" fmla="*/ 0 w 416"/>
                <a:gd name="T1" fmla="*/ 716 h 716"/>
                <a:gd name="T2" fmla="*/ 0 w 416"/>
                <a:gd name="T3" fmla="*/ 0 h 716"/>
                <a:gd name="T4" fmla="*/ 416 w 416"/>
                <a:gd name="T5" fmla="*/ 0 h 716"/>
                <a:gd name="T6" fmla="*/ 416 w 416"/>
                <a:gd name="T7" fmla="*/ 0 h 716"/>
                <a:gd name="T8" fmla="*/ 416 w 416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716">
                  <a:moveTo>
                    <a:pt x="0" y="716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lnTo>
                    <a:pt x="416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Rectangle 179">
              <a:extLst>
                <a:ext uri="{FF2B5EF4-FFF2-40B4-BE49-F238E27FC236}">
                  <a16:creationId xmlns:a16="http://schemas.microsoft.com/office/drawing/2014/main" id="{D5F75A43-AAC0-4645-A8C6-202E045DEC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97917" y="-9214153"/>
              <a:ext cx="596900" cy="32893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80">
              <a:extLst>
                <a:ext uri="{FF2B5EF4-FFF2-40B4-BE49-F238E27FC236}">
                  <a16:creationId xmlns:a16="http://schemas.microsoft.com/office/drawing/2014/main" id="{B71C97C3-34F2-A647-A053-EC9E4138F093}"/>
                </a:ext>
              </a:extLst>
            </p:cNvPr>
            <p:cNvSpPr/>
            <p:nvPr/>
          </p:nvSpPr>
          <p:spPr bwMode="auto">
            <a:xfrm>
              <a:off x="15197917" y="-9214153"/>
              <a:ext cx="596900" cy="3289300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Rectangle 181">
              <a:extLst>
                <a:ext uri="{FF2B5EF4-FFF2-40B4-BE49-F238E27FC236}">
                  <a16:creationId xmlns:a16="http://schemas.microsoft.com/office/drawing/2014/main" id="{7C6D3525-7280-2849-9DFA-58FDA821CD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97917" y="-9214153"/>
              <a:ext cx="1587" cy="32893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82">
              <a:extLst>
                <a:ext uri="{FF2B5EF4-FFF2-40B4-BE49-F238E27FC236}">
                  <a16:creationId xmlns:a16="http://schemas.microsoft.com/office/drawing/2014/main" id="{DFCF5128-377C-E842-87FB-6ED452FAE265}"/>
                </a:ext>
              </a:extLst>
            </p:cNvPr>
            <p:cNvSpPr/>
            <p:nvPr/>
          </p:nvSpPr>
          <p:spPr bwMode="auto">
            <a:xfrm>
              <a:off x="15197917" y="-9214153"/>
              <a:ext cx="0" cy="3289300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83">
              <a:extLst>
                <a:ext uri="{FF2B5EF4-FFF2-40B4-BE49-F238E27FC236}">
                  <a16:creationId xmlns:a16="http://schemas.microsoft.com/office/drawing/2014/main" id="{5B3C7EBC-E051-7048-9F97-4CED9CB8A5B3}"/>
                </a:ext>
              </a:extLst>
            </p:cNvPr>
            <p:cNvSpPr/>
            <p:nvPr/>
          </p:nvSpPr>
          <p:spPr bwMode="auto">
            <a:xfrm>
              <a:off x="14520054" y="-5721653"/>
              <a:ext cx="677862" cy="2454275"/>
            </a:xfrm>
            <a:custGeom>
              <a:avLst/>
              <a:gdLst>
                <a:gd name="T0" fmla="*/ 427 w 427"/>
                <a:gd name="T1" fmla="*/ 0 h 1546"/>
                <a:gd name="T2" fmla="*/ 427 w 427"/>
                <a:gd name="T3" fmla="*/ 1546 h 1546"/>
                <a:gd name="T4" fmla="*/ 0 w 427"/>
                <a:gd name="T5" fmla="*/ 1546 h 1546"/>
                <a:gd name="T6" fmla="*/ 0 w 427"/>
                <a:gd name="T7" fmla="*/ 0 h 1546"/>
                <a:gd name="T8" fmla="*/ 427 w 427"/>
                <a:gd name="T9" fmla="*/ 0 h 1546"/>
                <a:gd name="T10" fmla="*/ 427 w 427"/>
                <a:gd name="T11" fmla="*/ 0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1546">
                  <a:moveTo>
                    <a:pt x="427" y="0"/>
                  </a:moveTo>
                  <a:lnTo>
                    <a:pt x="427" y="1546"/>
                  </a:lnTo>
                  <a:lnTo>
                    <a:pt x="0" y="1546"/>
                  </a:ln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84">
              <a:extLst>
                <a:ext uri="{FF2B5EF4-FFF2-40B4-BE49-F238E27FC236}">
                  <a16:creationId xmlns:a16="http://schemas.microsoft.com/office/drawing/2014/main" id="{5F30B93F-CF29-4F41-871C-9B03B9E44E6F}"/>
                </a:ext>
              </a:extLst>
            </p:cNvPr>
            <p:cNvSpPr/>
            <p:nvPr/>
          </p:nvSpPr>
          <p:spPr bwMode="auto">
            <a:xfrm>
              <a:off x="14520054" y="-2975278"/>
              <a:ext cx="677862" cy="454025"/>
            </a:xfrm>
            <a:custGeom>
              <a:avLst/>
              <a:gdLst>
                <a:gd name="T0" fmla="*/ 0 w 427"/>
                <a:gd name="T1" fmla="*/ 286 h 286"/>
                <a:gd name="T2" fmla="*/ 0 w 427"/>
                <a:gd name="T3" fmla="*/ 0 h 286"/>
                <a:gd name="T4" fmla="*/ 427 w 427"/>
                <a:gd name="T5" fmla="*/ 0 h 286"/>
                <a:gd name="T6" fmla="*/ 427 w 427"/>
                <a:gd name="T7" fmla="*/ 0 h 286"/>
                <a:gd name="T8" fmla="*/ 427 w 427"/>
                <a:gd name="T9" fmla="*/ 286 h 286"/>
                <a:gd name="T10" fmla="*/ 0 w 427"/>
                <a:gd name="T11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286">
                  <a:moveTo>
                    <a:pt x="0" y="286"/>
                  </a:move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lnTo>
                    <a:pt x="427" y="286"/>
                  </a:lnTo>
                  <a:lnTo>
                    <a:pt x="0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85">
              <a:extLst>
                <a:ext uri="{FF2B5EF4-FFF2-40B4-BE49-F238E27FC236}">
                  <a16:creationId xmlns:a16="http://schemas.microsoft.com/office/drawing/2014/main" id="{98AA50A8-66E4-4F4B-85E9-4E2D5034953C}"/>
                </a:ext>
              </a:extLst>
            </p:cNvPr>
            <p:cNvSpPr/>
            <p:nvPr/>
          </p:nvSpPr>
          <p:spPr bwMode="auto">
            <a:xfrm>
              <a:off x="14520054" y="-2975278"/>
              <a:ext cx="677862" cy="454025"/>
            </a:xfrm>
            <a:custGeom>
              <a:avLst/>
              <a:gdLst>
                <a:gd name="T0" fmla="*/ 0 w 427"/>
                <a:gd name="T1" fmla="*/ 286 h 286"/>
                <a:gd name="T2" fmla="*/ 0 w 427"/>
                <a:gd name="T3" fmla="*/ 0 h 286"/>
                <a:gd name="T4" fmla="*/ 427 w 427"/>
                <a:gd name="T5" fmla="*/ 0 h 286"/>
                <a:gd name="T6" fmla="*/ 427 w 427"/>
                <a:gd name="T7" fmla="*/ 0 h 286"/>
                <a:gd name="T8" fmla="*/ 427 w 427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7" h="286">
                  <a:moveTo>
                    <a:pt x="0" y="286"/>
                  </a:move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lnTo>
                    <a:pt x="427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86">
              <a:extLst>
                <a:ext uri="{FF2B5EF4-FFF2-40B4-BE49-F238E27FC236}">
                  <a16:creationId xmlns:a16="http://schemas.microsoft.com/office/drawing/2014/main" id="{0467A195-2E06-044B-9D4C-FD05DC44D9DC}"/>
                </a:ext>
              </a:extLst>
            </p:cNvPr>
            <p:cNvSpPr/>
            <p:nvPr/>
          </p:nvSpPr>
          <p:spPr bwMode="auto">
            <a:xfrm>
              <a:off x="14520054" y="-2279953"/>
              <a:ext cx="677862" cy="923925"/>
            </a:xfrm>
            <a:custGeom>
              <a:avLst/>
              <a:gdLst>
                <a:gd name="T0" fmla="*/ 427 w 427"/>
                <a:gd name="T1" fmla="*/ 0 h 582"/>
                <a:gd name="T2" fmla="*/ 427 w 427"/>
                <a:gd name="T3" fmla="*/ 582 h 582"/>
                <a:gd name="T4" fmla="*/ 0 w 427"/>
                <a:gd name="T5" fmla="*/ 582 h 582"/>
                <a:gd name="T6" fmla="*/ 0 w 427"/>
                <a:gd name="T7" fmla="*/ 0 h 582"/>
                <a:gd name="T8" fmla="*/ 427 w 427"/>
                <a:gd name="T9" fmla="*/ 0 h 582"/>
                <a:gd name="T10" fmla="*/ 427 w 427"/>
                <a:gd name="T11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582">
                  <a:moveTo>
                    <a:pt x="427" y="0"/>
                  </a:moveTo>
                  <a:lnTo>
                    <a:pt x="427" y="58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187">
              <a:extLst>
                <a:ext uri="{FF2B5EF4-FFF2-40B4-BE49-F238E27FC236}">
                  <a16:creationId xmlns:a16="http://schemas.microsoft.com/office/drawing/2014/main" id="{9A63DD3E-2DFE-7A46-B9EB-3199230A3E73}"/>
                </a:ext>
              </a:extLst>
            </p:cNvPr>
            <p:cNvSpPr/>
            <p:nvPr/>
          </p:nvSpPr>
          <p:spPr bwMode="auto">
            <a:xfrm>
              <a:off x="14520054" y="-1114728"/>
              <a:ext cx="677862" cy="1136650"/>
            </a:xfrm>
            <a:custGeom>
              <a:avLst/>
              <a:gdLst>
                <a:gd name="T0" fmla="*/ 0 w 427"/>
                <a:gd name="T1" fmla="*/ 716 h 716"/>
                <a:gd name="T2" fmla="*/ 0 w 427"/>
                <a:gd name="T3" fmla="*/ 0 h 716"/>
                <a:gd name="T4" fmla="*/ 427 w 427"/>
                <a:gd name="T5" fmla="*/ 0 h 716"/>
                <a:gd name="T6" fmla="*/ 427 w 427"/>
                <a:gd name="T7" fmla="*/ 0 h 716"/>
                <a:gd name="T8" fmla="*/ 427 w 427"/>
                <a:gd name="T9" fmla="*/ 716 h 716"/>
                <a:gd name="T10" fmla="*/ 0 w 427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716">
                  <a:moveTo>
                    <a:pt x="0" y="716"/>
                  </a:move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lnTo>
                    <a:pt x="427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88">
              <a:extLst>
                <a:ext uri="{FF2B5EF4-FFF2-40B4-BE49-F238E27FC236}">
                  <a16:creationId xmlns:a16="http://schemas.microsoft.com/office/drawing/2014/main" id="{0EA25C3E-F182-A643-865A-1A45F4B1EDB0}"/>
                </a:ext>
              </a:extLst>
            </p:cNvPr>
            <p:cNvSpPr/>
            <p:nvPr/>
          </p:nvSpPr>
          <p:spPr bwMode="auto">
            <a:xfrm>
              <a:off x="14520054" y="-1114728"/>
              <a:ext cx="677862" cy="1136650"/>
            </a:xfrm>
            <a:custGeom>
              <a:avLst/>
              <a:gdLst>
                <a:gd name="T0" fmla="*/ 0 w 427"/>
                <a:gd name="T1" fmla="*/ 716 h 716"/>
                <a:gd name="T2" fmla="*/ 0 w 427"/>
                <a:gd name="T3" fmla="*/ 0 h 716"/>
                <a:gd name="T4" fmla="*/ 427 w 427"/>
                <a:gd name="T5" fmla="*/ 0 h 716"/>
                <a:gd name="T6" fmla="*/ 427 w 427"/>
                <a:gd name="T7" fmla="*/ 0 h 716"/>
                <a:gd name="T8" fmla="*/ 427 w 427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7" h="716">
                  <a:moveTo>
                    <a:pt x="0" y="716"/>
                  </a:move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lnTo>
                    <a:pt x="427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Rectangle 194">
              <a:extLst>
                <a:ext uri="{FF2B5EF4-FFF2-40B4-BE49-F238E27FC236}">
                  <a16:creationId xmlns:a16="http://schemas.microsoft.com/office/drawing/2014/main" id="{7142BD27-E97B-694E-98CC-22BA57F68A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20054" y="-9231615"/>
              <a:ext cx="461962" cy="33067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95">
              <a:extLst>
                <a:ext uri="{FF2B5EF4-FFF2-40B4-BE49-F238E27FC236}">
                  <a16:creationId xmlns:a16="http://schemas.microsoft.com/office/drawing/2014/main" id="{AAA50169-0608-5B47-89F7-7B3FF72A5E7E}"/>
                </a:ext>
              </a:extLst>
            </p:cNvPr>
            <p:cNvSpPr/>
            <p:nvPr/>
          </p:nvSpPr>
          <p:spPr bwMode="auto">
            <a:xfrm>
              <a:off x="14520054" y="-9231615"/>
              <a:ext cx="461962" cy="3306763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Rectangle 196">
              <a:extLst>
                <a:ext uri="{FF2B5EF4-FFF2-40B4-BE49-F238E27FC236}">
                  <a16:creationId xmlns:a16="http://schemas.microsoft.com/office/drawing/2014/main" id="{F2160C1D-AAD6-4442-B315-9020C42A2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3654" y="-9231615"/>
              <a:ext cx="406400" cy="33067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97">
              <a:extLst>
                <a:ext uri="{FF2B5EF4-FFF2-40B4-BE49-F238E27FC236}">
                  <a16:creationId xmlns:a16="http://schemas.microsoft.com/office/drawing/2014/main" id="{DADD7F1E-71AC-1C40-BCCA-ECE43D101CDA}"/>
                </a:ext>
              </a:extLst>
            </p:cNvPr>
            <p:cNvSpPr/>
            <p:nvPr/>
          </p:nvSpPr>
          <p:spPr bwMode="auto">
            <a:xfrm>
              <a:off x="14113654" y="-9231615"/>
              <a:ext cx="406400" cy="3306763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98">
              <a:extLst>
                <a:ext uri="{FF2B5EF4-FFF2-40B4-BE49-F238E27FC236}">
                  <a16:creationId xmlns:a16="http://schemas.microsoft.com/office/drawing/2014/main" id="{825E5F03-74B7-1245-A028-D4729AF8D6EB}"/>
                </a:ext>
              </a:extLst>
            </p:cNvPr>
            <p:cNvSpPr/>
            <p:nvPr/>
          </p:nvSpPr>
          <p:spPr bwMode="auto">
            <a:xfrm>
              <a:off x="13989829" y="-5721653"/>
              <a:ext cx="530225" cy="2454275"/>
            </a:xfrm>
            <a:custGeom>
              <a:avLst/>
              <a:gdLst>
                <a:gd name="T0" fmla="*/ 334 w 334"/>
                <a:gd name="T1" fmla="*/ 0 h 1546"/>
                <a:gd name="T2" fmla="*/ 334 w 334"/>
                <a:gd name="T3" fmla="*/ 1546 h 1546"/>
                <a:gd name="T4" fmla="*/ 0 w 334"/>
                <a:gd name="T5" fmla="*/ 1546 h 1546"/>
                <a:gd name="T6" fmla="*/ 0 w 334"/>
                <a:gd name="T7" fmla="*/ 0 h 1546"/>
                <a:gd name="T8" fmla="*/ 334 w 334"/>
                <a:gd name="T9" fmla="*/ 0 h 1546"/>
                <a:gd name="T10" fmla="*/ 334 w 334"/>
                <a:gd name="T11" fmla="*/ 0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1546">
                  <a:moveTo>
                    <a:pt x="334" y="0"/>
                  </a:moveTo>
                  <a:lnTo>
                    <a:pt x="334" y="1546"/>
                  </a:lnTo>
                  <a:lnTo>
                    <a:pt x="0" y="1546"/>
                  </a:ln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99">
              <a:extLst>
                <a:ext uri="{FF2B5EF4-FFF2-40B4-BE49-F238E27FC236}">
                  <a16:creationId xmlns:a16="http://schemas.microsoft.com/office/drawing/2014/main" id="{65A30A56-A5ED-9241-9BE0-A791032BEA1B}"/>
                </a:ext>
              </a:extLst>
            </p:cNvPr>
            <p:cNvSpPr/>
            <p:nvPr/>
          </p:nvSpPr>
          <p:spPr bwMode="auto">
            <a:xfrm>
              <a:off x="13989829" y="-2975278"/>
              <a:ext cx="530225" cy="454025"/>
            </a:xfrm>
            <a:custGeom>
              <a:avLst/>
              <a:gdLst>
                <a:gd name="T0" fmla="*/ 0 w 334"/>
                <a:gd name="T1" fmla="*/ 286 h 286"/>
                <a:gd name="T2" fmla="*/ 0 w 334"/>
                <a:gd name="T3" fmla="*/ 0 h 286"/>
                <a:gd name="T4" fmla="*/ 334 w 334"/>
                <a:gd name="T5" fmla="*/ 0 h 286"/>
                <a:gd name="T6" fmla="*/ 334 w 334"/>
                <a:gd name="T7" fmla="*/ 0 h 286"/>
                <a:gd name="T8" fmla="*/ 334 w 334"/>
                <a:gd name="T9" fmla="*/ 286 h 286"/>
                <a:gd name="T10" fmla="*/ 0 w 334"/>
                <a:gd name="T11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286">
                  <a:moveTo>
                    <a:pt x="0" y="286"/>
                  </a:move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lnTo>
                    <a:pt x="334" y="286"/>
                  </a:lnTo>
                  <a:lnTo>
                    <a:pt x="0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200">
              <a:extLst>
                <a:ext uri="{FF2B5EF4-FFF2-40B4-BE49-F238E27FC236}">
                  <a16:creationId xmlns:a16="http://schemas.microsoft.com/office/drawing/2014/main" id="{9B721086-A784-BF43-A5C4-67E118FFF048}"/>
                </a:ext>
              </a:extLst>
            </p:cNvPr>
            <p:cNvSpPr/>
            <p:nvPr/>
          </p:nvSpPr>
          <p:spPr bwMode="auto">
            <a:xfrm>
              <a:off x="13989829" y="-2975278"/>
              <a:ext cx="530225" cy="454025"/>
            </a:xfrm>
            <a:custGeom>
              <a:avLst/>
              <a:gdLst>
                <a:gd name="T0" fmla="*/ 0 w 334"/>
                <a:gd name="T1" fmla="*/ 286 h 286"/>
                <a:gd name="T2" fmla="*/ 0 w 334"/>
                <a:gd name="T3" fmla="*/ 0 h 286"/>
                <a:gd name="T4" fmla="*/ 334 w 334"/>
                <a:gd name="T5" fmla="*/ 0 h 286"/>
                <a:gd name="T6" fmla="*/ 334 w 334"/>
                <a:gd name="T7" fmla="*/ 0 h 286"/>
                <a:gd name="T8" fmla="*/ 334 w 334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4" h="286">
                  <a:moveTo>
                    <a:pt x="0" y="286"/>
                  </a:move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lnTo>
                    <a:pt x="334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201">
              <a:extLst>
                <a:ext uri="{FF2B5EF4-FFF2-40B4-BE49-F238E27FC236}">
                  <a16:creationId xmlns:a16="http://schemas.microsoft.com/office/drawing/2014/main" id="{3EC0C03A-9A47-C14B-B2E8-BB7979400AF5}"/>
                </a:ext>
              </a:extLst>
            </p:cNvPr>
            <p:cNvSpPr/>
            <p:nvPr/>
          </p:nvSpPr>
          <p:spPr bwMode="auto">
            <a:xfrm>
              <a:off x="13989829" y="-2279953"/>
              <a:ext cx="530225" cy="923925"/>
            </a:xfrm>
            <a:custGeom>
              <a:avLst/>
              <a:gdLst>
                <a:gd name="T0" fmla="*/ 334 w 334"/>
                <a:gd name="T1" fmla="*/ 0 h 582"/>
                <a:gd name="T2" fmla="*/ 334 w 334"/>
                <a:gd name="T3" fmla="*/ 582 h 582"/>
                <a:gd name="T4" fmla="*/ 0 w 334"/>
                <a:gd name="T5" fmla="*/ 582 h 582"/>
                <a:gd name="T6" fmla="*/ 0 w 334"/>
                <a:gd name="T7" fmla="*/ 0 h 582"/>
                <a:gd name="T8" fmla="*/ 334 w 334"/>
                <a:gd name="T9" fmla="*/ 0 h 582"/>
                <a:gd name="T10" fmla="*/ 334 w 334"/>
                <a:gd name="T11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582">
                  <a:moveTo>
                    <a:pt x="334" y="0"/>
                  </a:moveTo>
                  <a:lnTo>
                    <a:pt x="334" y="58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202">
              <a:extLst>
                <a:ext uri="{FF2B5EF4-FFF2-40B4-BE49-F238E27FC236}">
                  <a16:creationId xmlns:a16="http://schemas.microsoft.com/office/drawing/2014/main" id="{EA041025-6CE0-734E-BC1D-26FAD198AF50}"/>
                </a:ext>
              </a:extLst>
            </p:cNvPr>
            <p:cNvSpPr/>
            <p:nvPr/>
          </p:nvSpPr>
          <p:spPr bwMode="auto">
            <a:xfrm>
              <a:off x="13989829" y="-1114728"/>
              <a:ext cx="530225" cy="1136650"/>
            </a:xfrm>
            <a:custGeom>
              <a:avLst/>
              <a:gdLst>
                <a:gd name="T0" fmla="*/ 0 w 334"/>
                <a:gd name="T1" fmla="*/ 716 h 716"/>
                <a:gd name="T2" fmla="*/ 0 w 334"/>
                <a:gd name="T3" fmla="*/ 0 h 716"/>
                <a:gd name="T4" fmla="*/ 334 w 334"/>
                <a:gd name="T5" fmla="*/ 0 h 716"/>
                <a:gd name="T6" fmla="*/ 334 w 334"/>
                <a:gd name="T7" fmla="*/ 0 h 716"/>
                <a:gd name="T8" fmla="*/ 334 w 334"/>
                <a:gd name="T9" fmla="*/ 716 h 716"/>
                <a:gd name="T10" fmla="*/ 0 w 334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716">
                  <a:moveTo>
                    <a:pt x="0" y="716"/>
                  </a:move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lnTo>
                    <a:pt x="334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203">
              <a:extLst>
                <a:ext uri="{FF2B5EF4-FFF2-40B4-BE49-F238E27FC236}">
                  <a16:creationId xmlns:a16="http://schemas.microsoft.com/office/drawing/2014/main" id="{0AA3FE9C-AAB9-C440-955F-4D4BC655F400}"/>
                </a:ext>
              </a:extLst>
            </p:cNvPr>
            <p:cNvSpPr/>
            <p:nvPr/>
          </p:nvSpPr>
          <p:spPr bwMode="auto">
            <a:xfrm>
              <a:off x="13989829" y="-1114728"/>
              <a:ext cx="530225" cy="1136650"/>
            </a:xfrm>
            <a:custGeom>
              <a:avLst/>
              <a:gdLst>
                <a:gd name="T0" fmla="*/ 0 w 334"/>
                <a:gd name="T1" fmla="*/ 716 h 716"/>
                <a:gd name="T2" fmla="*/ 0 w 334"/>
                <a:gd name="T3" fmla="*/ 0 h 716"/>
                <a:gd name="T4" fmla="*/ 334 w 334"/>
                <a:gd name="T5" fmla="*/ 0 h 716"/>
                <a:gd name="T6" fmla="*/ 334 w 334"/>
                <a:gd name="T7" fmla="*/ 0 h 716"/>
                <a:gd name="T8" fmla="*/ 334 w 334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4" h="716">
                  <a:moveTo>
                    <a:pt x="0" y="716"/>
                  </a:move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lnTo>
                    <a:pt x="334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207">
              <a:extLst>
                <a:ext uri="{FF2B5EF4-FFF2-40B4-BE49-F238E27FC236}">
                  <a16:creationId xmlns:a16="http://schemas.microsoft.com/office/drawing/2014/main" id="{A90606B8-4846-B942-95F6-608D07403087}"/>
                </a:ext>
              </a:extLst>
            </p:cNvPr>
            <p:cNvSpPr/>
            <p:nvPr/>
          </p:nvSpPr>
          <p:spPr bwMode="auto">
            <a:xfrm>
              <a:off x="13989829" y="-6310615"/>
              <a:ext cx="20637" cy="500063"/>
            </a:xfrm>
            <a:custGeom>
              <a:avLst/>
              <a:gdLst>
                <a:gd name="T0" fmla="*/ 0 w 13"/>
                <a:gd name="T1" fmla="*/ 315 h 315"/>
                <a:gd name="T2" fmla="*/ 0 w 13"/>
                <a:gd name="T3" fmla="*/ 0 h 315"/>
                <a:gd name="T4" fmla="*/ 13 w 13"/>
                <a:gd name="T5" fmla="*/ 0 h 315"/>
                <a:gd name="T6" fmla="*/ 13 w 13"/>
                <a:gd name="T7" fmla="*/ 315 h 315"/>
                <a:gd name="T8" fmla="*/ 0 w 13"/>
                <a:gd name="T9" fmla="*/ 315 h 315"/>
                <a:gd name="T10" fmla="*/ 0 w 13"/>
                <a:gd name="T11" fmla="*/ 315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15">
                  <a:moveTo>
                    <a:pt x="0" y="315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13" y="315"/>
                  </a:lnTo>
                  <a:lnTo>
                    <a:pt x="0" y="315"/>
                  </a:lnTo>
                  <a:lnTo>
                    <a:pt x="0" y="3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208">
              <a:extLst>
                <a:ext uri="{FF2B5EF4-FFF2-40B4-BE49-F238E27FC236}">
                  <a16:creationId xmlns:a16="http://schemas.microsoft.com/office/drawing/2014/main" id="{E997B021-DA67-9744-8744-34F7C1613C88}"/>
                </a:ext>
              </a:extLst>
            </p:cNvPr>
            <p:cNvSpPr/>
            <p:nvPr/>
          </p:nvSpPr>
          <p:spPr bwMode="auto">
            <a:xfrm>
              <a:off x="13989829" y="-6874178"/>
              <a:ext cx="20637" cy="495300"/>
            </a:xfrm>
            <a:custGeom>
              <a:avLst/>
              <a:gdLst>
                <a:gd name="T0" fmla="*/ 0 w 13"/>
                <a:gd name="T1" fmla="*/ 312 h 312"/>
                <a:gd name="T2" fmla="*/ 0 w 13"/>
                <a:gd name="T3" fmla="*/ 0 h 312"/>
                <a:gd name="T4" fmla="*/ 13 w 13"/>
                <a:gd name="T5" fmla="*/ 0 h 312"/>
                <a:gd name="T6" fmla="*/ 13 w 13"/>
                <a:gd name="T7" fmla="*/ 312 h 312"/>
                <a:gd name="T8" fmla="*/ 0 w 13"/>
                <a:gd name="T9" fmla="*/ 312 h 312"/>
                <a:gd name="T10" fmla="*/ 0 w 13"/>
                <a:gd name="T11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12">
                  <a:moveTo>
                    <a:pt x="0" y="312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13" y="312"/>
                  </a:lnTo>
                  <a:lnTo>
                    <a:pt x="0" y="312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209">
              <a:extLst>
                <a:ext uri="{FF2B5EF4-FFF2-40B4-BE49-F238E27FC236}">
                  <a16:creationId xmlns:a16="http://schemas.microsoft.com/office/drawing/2014/main" id="{AB377EEB-59F3-4B4E-8FD6-2FE00B36C725}"/>
                </a:ext>
              </a:extLst>
            </p:cNvPr>
            <p:cNvSpPr/>
            <p:nvPr/>
          </p:nvSpPr>
          <p:spPr bwMode="auto">
            <a:xfrm>
              <a:off x="13989829" y="-7450440"/>
              <a:ext cx="20637" cy="520700"/>
            </a:xfrm>
            <a:custGeom>
              <a:avLst/>
              <a:gdLst>
                <a:gd name="T0" fmla="*/ 0 w 13"/>
                <a:gd name="T1" fmla="*/ 328 h 328"/>
                <a:gd name="T2" fmla="*/ 0 w 13"/>
                <a:gd name="T3" fmla="*/ 0 h 328"/>
                <a:gd name="T4" fmla="*/ 13 w 13"/>
                <a:gd name="T5" fmla="*/ 0 h 328"/>
                <a:gd name="T6" fmla="*/ 13 w 13"/>
                <a:gd name="T7" fmla="*/ 328 h 328"/>
                <a:gd name="T8" fmla="*/ 0 w 13"/>
                <a:gd name="T9" fmla="*/ 328 h 328"/>
                <a:gd name="T10" fmla="*/ 0 w 13"/>
                <a:gd name="T11" fmla="*/ 3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28">
                  <a:moveTo>
                    <a:pt x="0" y="328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13" y="328"/>
                  </a:lnTo>
                  <a:lnTo>
                    <a:pt x="0" y="328"/>
                  </a:lnTo>
                  <a:lnTo>
                    <a:pt x="0" y="3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210">
              <a:extLst>
                <a:ext uri="{FF2B5EF4-FFF2-40B4-BE49-F238E27FC236}">
                  <a16:creationId xmlns:a16="http://schemas.microsoft.com/office/drawing/2014/main" id="{787A451D-312A-4B4B-8493-907C03814109}"/>
                </a:ext>
              </a:extLst>
            </p:cNvPr>
            <p:cNvSpPr/>
            <p:nvPr/>
          </p:nvSpPr>
          <p:spPr bwMode="auto">
            <a:xfrm>
              <a:off x="13989829" y="-8972853"/>
              <a:ext cx="25400" cy="1373188"/>
            </a:xfrm>
            <a:custGeom>
              <a:avLst/>
              <a:gdLst>
                <a:gd name="T0" fmla="*/ 16 w 16"/>
                <a:gd name="T1" fmla="*/ 0 h 865"/>
                <a:gd name="T2" fmla="*/ 16 w 16"/>
                <a:gd name="T3" fmla="*/ 865 h 865"/>
                <a:gd name="T4" fmla="*/ 0 w 16"/>
                <a:gd name="T5" fmla="*/ 865 h 865"/>
                <a:gd name="T6" fmla="*/ 0 w 16"/>
                <a:gd name="T7" fmla="*/ 865 h 865"/>
                <a:gd name="T8" fmla="*/ 0 w 16"/>
                <a:gd name="T9" fmla="*/ 19 h 865"/>
                <a:gd name="T10" fmla="*/ 16 w 16"/>
                <a:gd name="T11" fmla="*/ 0 h 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865">
                  <a:moveTo>
                    <a:pt x="16" y="0"/>
                  </a:moveTo>
                  <a:lnTo>
                    <a:pt x="16" y="865"/>
                  </a:lnTo>
                  <a:lnTo>
                    <a:pt x="0" y="865"/>
                  </a:lnTo>
                  <a:lnTo>
                    <a:pt x="0" y="865"/>
                  </a:lnTo>
                  <a:lnTo>
                    <a:pt x="0" y="19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211">
              <a:extLst>
                <a:ext uri="{FF2B5EF4-FFF2-40B4-BE49-F238E27FC236}">
                  <a16:creationId xmlns:a16="http://schemas.microsoft.com/office/drawing/2014/main" id="{C7C6FC87-4AAB-7247-97B7-90842890E7A0}"/>
                </a:ext>
              </a:extLst>
            </p:cNvPr>
            <p:cNvSpPr/>
            <p:nvPr/>
          </p:nvSpPr>
          <p:spPr bwMode="auto">
            <a:xfrm>
              <a:off x="13989829" y="-8972853"/>
              <a:ext cx="25400" cy="1373188"/>
            </a:xfrm>
            <a:custGeom>
              <a:avLst/>
              <a:gdLst>
                <a:gd name="T0" fmla="*/ 16 w 16"/>
                <a:gd name="T1" fmla="*/ 0 h 865"/>
                <a:gd name="T2" fmla="*/ 16 w 16"/>
                <a:gd name="T3" fmla="*/ 865 h 865"/>
                <a:gd name="T4" fmla="*/ 0 w 16"/>
                <a:gd name="T5" fmla="*/ 865 h 865"/>
                <a:gd name="T6" fmla="*/ 0 w 16"/>
                <a:gd name="T7" fmla="*/ 865 h 865"/>
                <a:gd name="T8" fmla="*/ 0 w 16"/>
                <a:gd name="T9" fmla="*/ 19 h 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65">
                  <a:moveTo>
                    <a:pt x="16" y="0"/>
                  </a:moveTo>
                  <a:lnTo>
                    <a:pt x="16" y="865"/>
                  </a:lnTo>
                  <a:lnTo>
                    <a:pt x="0" y="865"/>
                  </a:lnTo>
                  <a:lnTo>
                    <a:pt x="0" y="865"/>
                  </a:lnTo>
                  <a:lnTo>
                    <a:pt x="0" y="1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212">
              <a:extLst>
                <a:ext uri="{FF2B5EF4-FFF2-40B4-BE49-F238E27FC236}">
                  <a16:creationId xmlns:a16="http://schemas.microsoft.com/office/drawing/2014/main" id="{CC6F041F-ACE0-794D-8831-5CCDB239D62F}"/>
                </a:ext>
              </a:extLst>
            </p:cNvPr>
            <p:cNvSpPr/>
            <p:nvPr/>
          </p:nvSpPr>
          <p:spPr bwMode="auto">
            <a:xfrm>
              <a:off x="13456429" y="-8942690"/>
              <a:ext cx="533400" cy="1343025"/>
            </a:xfrm>
            <a:custGeom>
              <a:avLst/>
              <a:gdLst>
                <a:gd name="T0" fmla="*/ 336 w 336"/>
                <a:gd name="T1" fmla="*/ 0 h 846"/>
                <a:gd name="T2" fmla="*/ 336 w 336"/>
                <a:gd name="T3" fmla="*/ 846 h 846"/>
                <a:gd name="T4" fmla="*/ 0 w 336"/>
                <a:gd name="T5" fmla="*/ 846 h 846"/>
                <a:gd name="T6" fmla="*/ 0 w 336"/>
                <a:gd name="T7" fmla="*/ 235 h 846"/>
                <a:gd name="T8" fmla="*/ 336 w 336"/>
                <a:gd name="T9" fmla="*/ 0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846">
                  <a:moveTo>
                    <a:pt x="336" y="0"/>
                  </a:moveTo>
                  <a:lnTo>
                    <a:pt x="336" y="846"/>
                  </a:lnTo>
                  <a:lnTo>
                    <a:pt x="0" y="846"/>
                  </a:lnTo>
                  <a:lnTo>
                    <a:pt x="0" y="235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Freeform 213">
              <a:extLst>
                <a:ext uri="{FF2B5EF4-FFF2-40B4-BE49-F238E27FC236}">
                  <a16:creationId xmlns:a16="http://schemas.microsoft.com/office/drawing/2014/main" id="{4AF7B1F8-7CE7-6A4E-985D-07A1881DA6EA}"/>
                </a:ext>
              </a:extLst>
            </p:cNvPr>
            <p:cNvSpPr/>
            <p:nvPr/>
          </p:nvSpPr>
          <p:spPr bwMode="auto">
            <a:xfrm>
              <a:off x="13456429" y="-8942690"/>
              <a:ext cx="533400" cy="1343025"/>
            </a:xfrm>
            <a:custGeom>
              <a:avLst/>
              <a:gdLst>
                <a:gd name="T0" fmla="*/ 336 w 336"/>
                <a:gd name="T1" fmla="*/ 0 h 846"/>
                <a:gd name="T2" fmla="*/ 336 w 336"/>
                <a:gd name="T3" fmla="*/ 846 h 846"/>
                <a:gd name="T4" fmla="*/ 0 w 336"/>
                <a:gd name="T5" fmla="*/ 846 h 846"/>
                <a:gd name="T6" fmla="*/ 0 w 336"/>
                <a:gd name="T7" fmla="*/ 235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" h="846">
                  <a:moveTo>
                    <a:pt x="336" y="0"/>
                  </a:moveTo>
                  <a:lnTo>
                    <a:pt x="336" y="846"/>
                  </a:lnTo>
                  <a:lnTo>
                    <a:pt x="0" y="846"/>
                  </a:lnTo>
                  <a:lnTo>
                    <a:pt x="0" y="235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214">
              <a:extLst>
                <a:ext uri="{FF2B5EF4-FFF2-40B4-BE49-F238E27FC236}">
                  <a16:creationId xmlns:a16="http://schemas.microsoft.com/office/drawing/2014/main" id="{4789D1BB-AEB1-4043-B3F3-419272ACFBE1}"/>
                </a:ext>
              </a:extLst>
            </p:cNvPr>
            <p:cNvSpPr/>
            <p:nvPr/>
          </p:nvSpPr>
          <p:spPr bwMode="auto">
            <a:xfrm>
              <a:off x="13456429" y="-7450440"/>
              <a:ext cx="533400" cy="520700"/>
            </a:xfrm>
            <a:custGeom>
              <a:avLst/>
              <a:gdLst>
                <a:gd name="T0" fmla="*/ 336 w 336"/>
                <a:gd name="T1" fmla="*/ 0 h 328"/>
                <a:gd name="T2" fmla="*/ 336 w 336"/>
                <a:gd name="T3" fmla="*/ 328 h 328"/>
                <a:gd name="T4" fmla="*/ 0 w 336"/>
                <a:gd name="T5" fmla="*/ 328 h 328"/>
                <a:gd name="T6" fmla="*/ 0 w 336"/>
                <a:gd name="T7" fmla="*/ 0 h 328"/>
                <a:gd name="T8" fmla="*/ 336 w 336"/>
                <a:gd name="T9" fmla="*/ 0 h 328"/>
                <a:gd name="T10" fmla="*/ 336 w 336"/>
                <a:gd name="T11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328">
                  <a:moveTo>
                    <a:pt x="336" y="0"/>
                  </a:moveTo>
                  <a:lnTo>
                    <a:pt x="336" y="328"/>
                  </a:lnTo>
                  <a:lnTo>
                    <a:pt x="0" y="328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215">
              <a:extLst>
                <a:ext uri="{FF2B5EF4-FFF2-40B4-BE49-F238E27FC236}">
                  <a16:creationId xmlns:a16="http://schemas.microsoft.com/office/drawing/2014/main" id="{54413EAE-EFC2-034A-B82F-0A0A60E08ED6}"/>
                </a:ext>
              </a:extLst>
            </p:cNvPr>
            <p:cNvSpPr/>
            <p:nvPr/>
          </p:nvSpPr>
          <p:spPr bwMode="auto">
            <a:xfrm>
              <a:off x="13456429" y="-6874178"/>
              <a:ext cx="533400" cy="495300"/>
            </a:xfrm>
            <a:custGeom>
              <a:avLst/>
              <a:gdLst>
                <a:gd name="T0" fmla="*/ 336 w 336"/>
                <a:gd name="T1" fmla="*/ 0 h 312"/>
                <a:gd name="T2" fmla="*/ 336 w 336"/>
                <a:gd name="T3" fmla="*/ 312 h 312"/>
                <a:gd name="T4" fmla="*/ 0 w 336"/>
                <a:gd name="T5" fmla="*/ 312 h 312"/>
                <a:gd name="T6" fmla="*/ 0 w 336"/>
                <a:gd name="T7" fmla="*/ 0 h 312"/>
                <a:gd name="T8" fmla="*/ 336 w 336"/>
                <a:gd name="T9" fmla="*/ 0 h 312"/>
                <a:gd name="T10" fmla="*/ 336 w 336"/>
                <a:gd name="T11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312">
                  <a:moveTo>
                    <a:pt x="336" y="0"/>
                  </a:moveTo>
                  <a:lnTo>
                    <a:pt x="336" y="312"/>
                  </a:lnTo>
                  <a:lnTo>
                    <a:pt x="0" y="312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216">
              <a:extLst>
                <a:ext uri="{FF2B5EF4-FFF2-40B4-BE49-F238E27FC236}">
                  <a16:creationId xmlns:a16="http://schemas.microsoft.com/office/drawing/2014/main" id="{FD45439A-5AEA-9E48-8E31-D29597D87EDA}"/>
                </a:ext>
              </a:extLst>
            </p:cNvPr>
            <p:cNvSpPr/>
            <p:nvPr/>
          </p:nvSpPr>
          <p:spPr bwMode="auto">
            <a:xfrm>
              <a:off x="13456429" y="-6310615"/>
              <a:ext cx="533400" cy="500063"/>
            </a:xfrm>
            <a:custGeom>
              <a:avLst/>
              <a:gdLst>
                <a:gd name="T0" fmla="*/ 336 w 336"/>
                <a:gd name="T1" fmla="*/ 0 h 315"/>
                <a:gd name="T2" fmla="*/ 336 w 336"/>
                <a:gd name="T3" fmla="*/ 315 h 315"/>
                <a:gd name="T4" fmla="*/ 0 w 336"/>
                <a:gd name="T5" fmla="*/ 315 h 315"/>
                <a:gd name="T6" fmla="*/ 0 w 336"/>
                <a:gd name="T7" fmla="*/ 0 h 315"/>
                <a:gd name="T8" fmla="*/ 336 w 336"/>
                <a:gd name="T9" fmla="*/ 0 h 315"/>
                <a:gd name="T10" fmla="*/ 336 w 336"/>
                <a:gd name="T11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315">
                  <a:moveTo>
                    <a:pt x="336" y="0"/>
                  </a:moveTo>
                  <a:lnTo>
                    <a:pt x="336" y="315"/>
                  </a:lnTo>
                  <a:lnTo>
                    <a:pt x="0" y="315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217">
              <a:extLst>
                <a:ext uri="{FF2B5EF4-FFF2-40B4-BE49-F238E27FC236}">
                  <a16:creationId xmlns:a16="http://schemas.microsoft.com/office/drawing/2014/main" id="{3037A38A-0674-D94C-8E19-095F7CF3381A}"/>
                </a:ext>
              </a:extLst>
            </p:cNvPr>
            <p:cNvSpPr/>
            <p:nvPr/>
          </p:nvSpPr>
          <p:spPr bwMode="auto">
            <a:xfrm>
              <a:off x="13456429" y="-5721653"/>
              <a:ext cx="533400" cy="2454275"/>
            </a:xfrm>
            <a:custGeom>
              <a:avLst/>
              <a:gdLst>
                <a:gd name="T0" fmla="*/ 336 w 336"/>
                <a:gd name="T1" fmla="*/ 0 h 1546"/>
                <a:gd name="T2" fmla="*/ 336 w 336"/>
                <a:gd name="T3" fmla="*/ 1546 h 1546"/>
                <a:gd name="T4" fmla="*/ 0 w 336"/>
                <a:gd name="T5" fmla="*/ 1546 h 1546"/>
                <a:gd name="T6" fmla="*/ 0 w 336"/>
                <a:gd name="T7" fmla="*/ 0 h 1546"/>
                <a:gd name="T8" fmla="*/ 336 w 336"/>
                <a:gd name="T9" fmla="*/ 0 h 1546"/>
                <a:gd name="T10" fmla="*/ 336 w 336"/>
                <a:gd name="T11" fmla="*/ 0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1546">
                  <a:moveTo>
                    <a:pt x="336" y="0"/>
                  </a:moveTo>
                  <a:lnTo>
                    <a:pt x="336" y="1546"/>
                  </a:lnTo>
                  <a:lnTo>
                    <a:pt x="0" y="1546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218">
              <a:extLst>
                <a:ext uri="{FF2B5EF4-FFF2-40B4-BE49-F238E27FC236}">
                  <a16:creationId xmlns:a16="http://schemas.microsoft.com/office/drawing/2014/main" id="{0E5F32C2-C290-A84B-AE21-4EAAD2B3DCAD}"/>
                </a:ext>
              </a:extLst>
            </p:cNvPr>
            <p:cNvSpPr/>
            <p:nvPr/>
          </p:nvSpPr>
          <p:spPr bwMode="auto">
            <a:xfrm>
              <a:off x="13456429" y="-2975278"/>
              <a:ext cx="533400" cy="454025"/>
            </a:xfrm>
            <a:custGeom>
              <a:avLst/>
              <a:gdLst>
                <a:gd name="T0" fmla="*/ 0 w 336"/>
                <a:gd name="T1" fmla="*/ 286 h 286"/>
                <a:gd name="T2" fmla="*/ 0 w 336"/>
                <a:gd name="T3" fmla="*/ 0 h 286"/>
                <a:gd name="T4" fmla="*/ 336 w 336"/>
                <a:gd name="T5" fmla="*/ 0 h 286"/>
                <a:gd name="T6" fmla="*/ 336 w 336"/>
                <a:gd name="T7" fmla="*/ 0 h 286"/>
                <a:gd name="T8" fmla="*/ 336 w 336"/>
                <a:gd name="T9" fmla="*/ 286 h 286"/>
                <a:gd name="T10" fmla="*/ 0 w 336"/>
                <a:gd name="T11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286">
                  <a:moveTo>
                    <a:pt x="0" y="286"/>
                  </a:move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336" y="286"/>
                  </a:lnTo>
                  <a:lnTo>
                    <a:pt x="0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219">
              <a:extLst>
                <a:ext uri="{FF2B5EF4-FFF2-40B4-BE49-F238E27FC236}">
                  <a16:creationId xmlns:a16="http://schemas.microsoft.com/office/drawing/2014/main" id="{FB0FEA69-78CC-D145-9ACA-5D28D95C61BA}"/>
                </a:ext>
              </a:extLst>
            </p:cNvPr>
            <p:cNvSpPr/>
            <p:nvPr/>
          </p:nvSpPr>
          <p:spPr bwMode="auto">
            <a:xfrm>
              <a:off x="13456429" y="-2975278"/>
              <a:ext cx="533400" cy="454025"/>
            </a:xfrm>
            <a:custGeom>
              <a:avLst/>
              <a:gdLst>
                <a:gd name="T0" fmla="*/ 0 w 336"/>
                <a:gd name="T1" fmla="*/ 286 h 286"/>
                <a:gd name="T2" fmla="*/ 0 w 336"/>
                <a:gd name="T3" fmla="*/ 0 h 286"/>
                <a:gd name="T4" fmla="*/ 336 w 336"/>
                <a:gd name="T5" fmla="*/ 0 h 286"/>
                <a:gd name="T6" fmla="*/ 336 w 336"/>
                <a:gd name="T7" fmla="*/ 0 h 286"/>
                <a:gd name="T8" fmla="*/ 336 w 336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286">
                  <a:moveTo>
                    <a:pt x="0" y="286"/>
                  </a:move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336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220">
              <a:extLst>
                <a:ext uri="{FF2B5EF4-FFF2-40B4-BE49-F238E27FC236}">
                  <a16:creationId xmlns:a16="http://schemas.microsoft.com/office/drawing/2014/main" id="{FBB512AB-D2A9-B747-AFB1-13BD3D2C6A5D}"/>
                </a:ext>
              </a:extLst>
            </p:cNvPr>
            <p:cNvSpPr/>
            <p:nvPr/>
          </p:nvSpPr>
          <p:spPr bwMode="auto">
            <a:xfrm>
              <a:off x="13456429" y="-2279953"/>
              <a:ext cx="533400" cy="923925"/>
            </a:xfrm>
            <a:custGeom>
              <a:avLst/>
              <a:gdLst>
                <a:gd name="T0" fmla="*/ 336 w 336"/>
                <a:gd name="T1" fmla="*/ 0 h 582"/>
                <a:gd name="T2" fmla="*/ 336 w 336"/>
                <a:gd name="T3" fmla="*/ 582 h 582"/>
                <a:gd name="T4" fmla="*/ 0 w 336"/>
                <a:gd name="T5" fmla="*/ 582 h 582"/>
                <a:gd name="T6" fmla="*/ 0 w 336"/>
                <a:gd name="T7" fmla="*/ 0 h 582"/>
                <a:gd name="T8" fmla="*/ 336 w 336"/>
                <a:gd name="T9" fmla="*/ 0 h 582"/>
                <a:gd name="T10" fmla="*/ 336 w 336"/>
                <a:gd name="T11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582">
                  <a:moveTo>
                    <a:pt x="336" y="0"/>
                  </a:moveTo>
                  <a:lnTo>
                    <a:pt x="336" y="58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Freeform 221">
              <a:extLst>
                <a:ext uri="{FF2B5EF4-FFF2-40B4-BE49-F238E27FC236}">
                  <a16:creationId xmlns:a16="http://schemas.microsoft.com/office/drawing/2014/main" id="{56B456B0-21F7-4549-B5B4-66D3D80E094C}"/>
                </a:ext>
              </a:extLst>
            </p:cNvPr>
            <p:cNvSpPr/>
            <p:nvPr/>
          </p:nvSpPr>
          <p:spPr bwMode="auto">
            <a:xfrm>
              <a:off x="13456429" y="-1114728"/>
              <a:ext cx="533400" cy="1136650"/>
            </a:xfrm>
            <a:custGeom>
              <a:avLst/>
              <a:gdLst>
                <a:gd name="T0" fmla="*/ 0 w 336"/>
                <a:gd name="T1" fmla="*/ 716 h 716"/>
                <a:gd name="T2" fmla="*/ 0 w 336"/>
                <a:gd name="T3" fmla="*/ 0 h 716"/>
                <a:gd name="T4" fmla="*/ 336 w 336"/>
                <a:gd name="T5" fmla="*/ 0 h 716"/>
                <a:gd name="T6" fmla="*/ 336 w 336"/>
                <a:gd name="T7" fmla="*/ 0 h 716"/>
                <a:gd name="T8" fmla="*/ 336 w 336"/>
                <a:gd name="T9" fmla="*/ 716 h 716"/>
                <a:gd name="T10" fmla="*/ 0 w 336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716">
                  <a:moveTo>
                    <a:pt x="0" y="716"/>
                  </a:move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336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Freeform 222">
              <a:extLst>
                <a:ext uri="{FF2B5EF4-FFF2-40B4-BE49-F238E27FC236}">
                  <a16:creationId xmlns:a16="http://schemas.microsoft.com/office/drawing/2014/main" id="{58ADDCDC-173B-1140-9F2F-3B7E2761963F}"/>
                </a:ext>
              </a:extLst>
            </p:cNvPr>
            <p:cNvSpPr/>
            <p:nvPr/>
          </p:nvSpPr>
          <p:spPr bwMode="auto">
            <a:xfrm>
              <a:off x="13456429" y="-1114728"/>
              <a:ext cx="533400" cy="1136650"/>
            </a:xfrm>
            <a:custGeom>
              <a:avLst/>
              <a:gdLst>
                <a:gd name="T0" fmla="*/ 0 w 336"/>
                <a:gd name="T1" fmla="*/ 716 h 716"/>
                <a:gd name="T2" fmla="*/ 0 w 336"/>
                <a:gd name="T3" fmla="*/ 0 h 716"/>
                <a:gd name="T4" fmla="*/ 336 w 336"/>
                <a:gd name="T5" fmla="*/ 0 h 716"/>
                <a:gd name="T6" fmla="*/ 336 w 336"/>
                <a:gd name="T7" fmla="*/ 0 h 716"/>
                <a:gd name="T8" fmla="*/ 336 w 336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716">
                  <a:moveTo>
                    <a:pt x="0" y="716"/>
                  </a:move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336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224">
              <a:extLst>
                <a:ext uri="{FF2B5EF4-FFF2-40B4-BE49-F238E27FC236}">
                  <a16:creationId xmlns:a16="http://schemas.microsoft.com/office/drawing/2014/main" id="{677624FA-8A4A-B340-B6B5-A9A04C29BA4B}"/>
                </a:ext>
              </a:extLst>
            </p:cNvPr>
            <p:cNvSpPr/>
            <p:nvPr/>
          </p:nvSpPr>
          <p:spPr bwMode="auto">
            <a:xfrm>
              <a:off x="12918267" y="-8569628"/>
              <a:ext cx="538162" cy="969963"/>
            </a:xfrm>
            <a:custGeom>
              <a:avLst/>
              <a:gdLst>
                <a:gd name="T0" fmla="*/ 339 w 339"/>
                <a:gd name="T1" fmla="*/ 0 h 611"/>
                <a:gd name="T2" fmla="*/ 339 w 339"/>
                <a:gd name="T3" fmla="*/ 611 h 611"/>
                <a:gd name="T4" fmla="*/ 0 w 339"/>
                <a:gd name="T5" fmla="*/ 611 h 611"/>
                <a:gd name="T6" fmla="*/ 0 w 339"/>
                <a:gd name="T7" fmla="*/ 101 h 611"/>
                <a:gd name="T8" fmla="*/ 339 w 339"/>
                <a:gd name="T9" fmla="*/ 0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611">
                  <a:moveTo>
                    <a:pt x="339" y="0"/>
                  </a:moveTo>
                  <a:lnTo>
                    <a:pt x="339" y="611"/>
                  </a:lnTo>
                  <a:lnTo>
                    <a:pt x="0" y="611"/>
                  </a:lnTo>
                  <a:lnTo>
                    <a:pt x="0" y="101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Freeform 225">
              <a:extLst>
                <a:ext uri="{FF2B5EF4-FFF2-40B4-BE49-F238E27FC236}">
                  <a16:creationId xmlns:a16="http://schemas.microsoft.com/office/drawing/2014/main" id="{8E5E583D-E140-C446-AA89-70621A4825B3}"/>
                </a:ext>
              </a:extLst>
            </p:cNvPr>
            <p:cNvSpPr/>
            <p:nvPr/>
          </p:nvSpPr>
          <p:spPr bwMode="auto">
            <a:xfrm>
              <a:off x="12918267" y="-8569628"/>
              <a:ext cx="538162" cy="969963"/>
            </a:xfrm>
            <a:custGeom>
              <a:avLst/>
              <a:gdLst>
                <a:gd name="T0" fmla="*/ 339 w 339"/>
                <a:gd name="T1" fmla="*/ 0 h 611"/>
                <a:gd name="T2" fmla="*/ 339 w 339"/>
                <a:gd name="T3" fmla="*/ 611 h 611"/>
                <a:gd name="T4" fmla="*/ 0 w 339"/>
                <a:gd name="T5" fmla="*/ 611 h 611"/>
                <a:gd name="T6" fmla="*/ 0 w 339"/>
                <a:gd name="T7" fmla="*/ 101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9" h="611">
                  <a:moveTo>
                    <a:pt x="339" y="0"/>
                  </a:moveTo>
                  <a:lnTo>
                    <a:pt x="339" y="611"/>
                  </a:lnTo>
                  <a:lnTo>
                    <a:pt x="0" y="611"/>
                  </a:lnTo>
                  <a:lnTo>
                    <a:pt x="0" y="101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Freeform 226">
              <a:extLst>
                <a:ext uri="{FF2B5EF4-FFF2-40B4-BE49-F238E27FC236}">
                  <a16:creationId xmlns:a16="http://schemas.microsoft.com/office/drawing/2014/main" id="{6A8D5E6E-528E-3F45-81A1-3ACD96FB7E86}"/>
                </a:ext>
              </a:extLst>
            </p:cNvPr>
            <p:cNvSpPr/>
            <p:nvPr/>
          </p:nvSpPr>
          <p:spPr bwMode="auto">
            <a:xfrm>
              <a:off x="12918267" y="-7450440"/>
              <a:ext cx="538162" cy="520700"/>
            </a:xfrm>
            <a:custGeom>
              <a:avLst/>
              <a:gdLst>
                <a:gd name="T0" fmla="*/ 339 w 339"/>
                <a:gd name="T1" fmla="*/ 0 h 328"/>
                <a:gd name="T2" fmla="*/ 339 w 339"/>
                <a:gd name="T3" fmla="*/ 328 h 328"/>
                <a:gd name="T4" fmla="*/ 0 w 339"/>
                <a:gd name="T5" fmla="*/ 328 h 328"/>
                <a:gd name="T6" fmla="*/ 0 w 339"/>
                <a:gd name="T7" fmla="*/ 0 h 328"/>
                <a:gd name="T8" fmla="*/ 339 w 339"/>
                <a:gd name="T9" fmla="*/ 0 h 328"/>
                <a:gd name="T10" fmla="*/ 339 w 339"/>
                <a:gd name="T11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328">
                  <a:moveTo>
                    <a:pt x="339" y="0"/>
                  </a:moveTo>
                  <a:lnTo>
                    <a:pt x="339" y="328"/>
                  </a:lnTo>
                  <a:lnTo>
                    <a:pt x="0" y="328"/>
                  </a:lnTo>
                  <a:lnTo>
                    <a:pt x="0" y="0"/>
                  </a:lnTo>
                  <a:lnTo>
                    <a:pt x="339" y="0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Freeform 227">
              <a:extLst>
                <a:ext uri="{FF2B5EF4-FFF2-40B4-BE49-F238E27FC236}">
                  <a16:creationId xmlns:a16="http://schemas.microsoft.com/office/drawing/2014/main" id="{F114C4E4-B571-3842-8479-A07EF46EC408}"/>
                </a:ext>
              </a:extLst>
            </p:cNvPr>
            <p:cNvSpPr/>
            <p:nvPr/>
          </p:nvSpPr>
          <p:spPr bwMode="auto">
            <a:xfrm>
              <a:off x="12918267" y="-6874178"/>
              <a:ext cx="538162" cy="495300"/>
            </a:xfrm>
            <a:custGeom>
              <a:avLst/>
              <a:gdLst>
                <a:gd name="T0" fmla="*/ 339 w 339"/>
                <a:gd name="T1" fmla="*/ 0 h 312"/>
                <a:gd name="T2" fmla="*/ 339 w 339"/>
                <a:gd name="T3" fmla="*/ 312 h 312"/>
                <a:gd name="T4" fmla="*/ 0 w 339"/>
                <a:gd name="T5" fmla="*/ 312 h 312"/>
                <a:gd name="T6" fmla="*/ 0 w 339"/>
                <a:gd name="T7" fmla="*/ 0 h 312"/>
                <a:gd name="T8" fmla="*/ 339 w 339"/>
                <a:gd name="T9" fmla="*/ 0 h 312"/>
                <a:gd name="T10" fmla="*/ 339 w 339"/>
                <a:gd name="T11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312">
                  <a:moveTo>
                    <a:pt x="339" y="0"/>
                  </a:moveTo>
                  <a:lnTo>
                    <a:pt x="339" y="312"/>
                  </a:lnTo>
                  <a:lnTo>
                    <a:pt x="0" y="312"/>
                  </a:lnTo>
                  <a:lnTo>
                    <a:pt x="0" y="0"/>
                  </a:lnTo>
                  <a:lnTo>
                    <a:pt x="339" y="0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Freeform 228">
              <a:extLst>
                <a:ext uri="{FF2B5EF4-FFF2-40B4-BE49-F238E27FC236}">
                  <a16:creationId xmlns:a16="http://schemas.microsoft.com/office/drawing/2014/main" id="{B5185DDE-62B9-6F43-9CF4-DDD73960CBB0}"/>
                </a:ext>
              </a:extLst>
            </p:cNvPr>
            <p:cNvSpPr/>
            <p:nvPr/>
          </p:nvSpPr>
          <p:spPr bwMode="auto">
            <a:xfrm>
              <a:off x="12918267" y="-6310615"/>
              <a:ext cx="538162" cy="500063"/>
            </a:xfrm>
            <a:custGeom>
              <a:avLst/>
              <a:gdLst>
                <a:gd name="T0" fmla="*/ 339 w 339"/>
                <a:gd name="T1" fmla="*/ 0 h 315"/>
                <a:gd name="T2" fmla="*/ 339 w 339"/>
                <a:gd name="T3" fmla="*/ 315 h 315"/>
                <a:gd name="T4" fmla="*/ 293 w 339"/>
                <a:gd name="T5" fmla="*/ 315 h 315"/>
                <a:gd name="T6" fmla="*/ 293 w 339"/>
                <a:gd name="T7" fmla="*/ 312 h 315"/>
                <a:gd name="T8" fmla="*/ 0 w 339"/>
                <a:gd name="T9" fmla="*/ 195 h 315"/>
                <a:gd name="T10" fmla="*/ 0 w 339"/>
                <a:gd name="T11" fmla="*/ 0 h 315"/>
                <a:gd name="T12" fmla="*/ 339 w 339"/>
                <a:gd name="T13" fmla="*/ 0 h 315"/>
                <a:gd name="T14" fmla="*/ 339 w 339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9" h="315">
                  <a:moveTo>
                    <a:pt x="339" y="0"/>
                  </a:moveTo>
                  <a:lnTo>
                    <a:pt x="339" y="315"/>
                  </a:lnTo>
                  <a:lnTo>
                    <a:pt x="293" y="315"/>
                  </a:lnTo>
                  <a:lnTo>
                    <a:pt x="293" y="312"/>
                  </a:lnTo>
                  <a:lnTo>
                    <a:pt x="0" y="195"/>
                  </a:lnTo>
                  <a:lnTo>
                    <a:pt x="0" y="0"/>
                  </a:lnTo>
                  <a:lnTo>
                    <a:pt x="339" y="0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Freeform 229">
              <a:extLst>
                <a:ext uri="{FF2B5EF4-FFF2-40B4-BE49-F238E27FC236}">
                  <a16:creationId xmlns:a16="http://schemas.microsoft.com/office/drawing/2014/main" id="{3742DAA4-3506-3441-A6D2-AEE4B22C8CAD}"/>
                </a:ext>
              </a:extLst>
            </p:cNvPr>
            <p:cNvSpPr/>
            <p:nvPr/>
          </p:nvSpPr>
          <p:spPr bwMode="auto">
            <a:xfrm>
              <a:off x="12918267" y="-5721653"/>
              <a:ext cx="538162" cy="2454275"/>
            </a:xfrm>
            <a:custGeom>
              <a:avLst/>
              <a:gdLst>
                <a:gd name="T0" fmla="*/ 339 w 339"/>
                <a:gd name="T1" fmla="*/ 0 h 1546"/>
                <a:gd name="T2" fmla="*/ 339 w 339"/>
                <a:gd name="T3" fmla="*/ 1546 h 1546"/>
                <a:gd name="T4" fmla="*/ 115 w 339"/>
                <a:gd name="T5" fmla="*/ 1546 h 1546"/>
                <a:gd name="T6" fmla="*/ 0 w 339"/>
                <a:gd name="T7" fmla="*/ 1479 h 1546"/>
                <a:gd name="T8" fmla="*/ 0 w 339"/>
                <a:gd name="T9" fmla="*/ 937 h 1546"/>
                <a:gd name="T10" fmla="*/ 283 w 339"/>
                <a:gd name="T11" fmla="*/ 0 h 1546"/>
                <a:gd name="T12" fmla="*/ 339 w 339"/>
                <a:gd name="T13" fmla="*/ 0 h 1546"/>
                <a:gd name="T14" fmla="*/ 339 w 339"/>
                <a:gd name="T15" fmla="*/ 0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9" h="1546">
                  <a:moveTo>
                    <a:pt x="339" y="0"/>
                  </a:moveTo>
                  <a:lnTo>
                    <a:pt x="339" y="1546"/>
                  </a:lnTo>
                  <a:lnTo>
                    <a:pt x="115" y="1546"/>
                  </a:lnTo>
                  <a:lnTo>
                    <a:pt x="0" y="1479"/>
                  </a:lnTo>
                  <a:lnTo>
                    <a:pt x="0" y="937"/>
                  </a:lnTo>
                  <a:lnTo>
                    <a:pt x="283" y="0"/>
                  </a:lnTo>
                  <a:lnTo>
                    <a:pt x="339" y="0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Freeform 230">
              <a:extLst>
                <a:ext uri="{FF2B5EF4-FFF2-40B4-BE49-F238E27FC236}">
                  <a16:creationId xmlns:a16="http://schemas.microsoft.com/office/drawing/2014/main" id="{317C4F13-915C-E840-AC2C-E9D8138654FE}"/>
                </a:ext>
              </a:extLst>
            </p:cNvPr>
            <p:cNvSpPr/>
            <p:nvPr/>
          </p:nvSpPr>
          <p:spPr bwMode="auto">
            <a:xfrm>
              <a:off x="13291329" y="-2975278"/>
              <a:ext cx="165100" cy="454025"/>
            </a:xfrm>
            <a:custGeom>
              <a:avLst/>
              <a:gdLst>
                <a:gd name="T0" fmla="*/ 0 w 104"/>
                <a:gd name="T1" fmla="*/ 286 h 286"/>
                <a:gd name="T2" fmla="*/ 0 w 104"/>
                <a:gd name="T3" fmla="*/ 0 h 286"/>
                <a:gd name="T4" fmla="*/ 104 w 104"/>
                <a:gd name="T5" fmla="*/ 0 h 286"/>
                <a:gd name="T6" fmla="*/ 104 w 104"/>
                <a:gd name="T7" fmla="*/ 0 h 286"/>
                <a:gd name="T8" fmla="*/ 104 w 104"/>
                <a:gd name="T9" fmla="*/ 286 h 286"/>
                <a:gd name="T10" fmla="*/ 0 w 104"/>
                <a:gd name="T11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" h="286">
                  <a:moveTo>
                    <a:pt x="0" y="286"/>
                  </a:move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104" y="286"/>
                  </a:lnTo>
                  <a:lnTo>
                    <a:pt x="0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Freeform 231">
              <a:extLst>
                <a:ext uri="{FF2B5EF4-FFF2-40B4-BE49-F238E27FC236}">
                  <a16:creationId xmlns:a16="http://schemas.microsoft.com/office/drawing/2014/main" id="{0EA1BAB1-629C-1D45-96E0-152BB830CAFE}"/>
                </a:ext>
              </a:extLst>
            </p:cNvPr>
            <p:cNvSpPr/>
            <p:nvPr/>
          </p:nvSpPr>
          <p:spPr bwMode="auto">
            <a:xfrm>
              <a:off x="13291329" y="-2975278"/>
              <a:ext cx="165100" cy="454025"/>
            </a:xfrm>
            <a:custGeom>
              <a:avLst/>
              <a:gdLst>
                <a:gd name="T0" fmla="*/ 0 w 104"/>
                <a:gd name="T1" fmla="*/ 286 h 286"/>
                <a:gd name="T2" fmla="*/ 0 w 104"/>
                <a:gd name="T3" fmla="*/ 0 h 286"/>
                <a:gd name="T4" fmla="*/ 104 w 104"/>
                <a:gd name="T5" fmla="*/ 0 h 286"/>
                <a:gd name="T6" fmla="*/ 104 w 104"/>
                <a:gd name="T7" fmla="*/ 0 h 286"/>
                <a:gd name="T8" fmla="*/ 104 w 104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286">
                  <a:moveTo>
                    <a:pt x="0" y="286"/>
                  </a:move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104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Freeform 232">
              <a:extLst>
                <a:ext uri="{FF2B5EF4-FFF2-40B4-BE49-F238E27FC236}">
                  <a16:creationId xmlns:a16="http://schemas.microsoft.com/office/drawing/2014/main" id="{77065C05-D5B3-964A-A2E9-1C6BEEF5933C}"/>
                </a:ext>
              </a:extLst>
            </p:cNvPr>
            <p:cNvSpPr/>
            <p:nvPr/>
          </p:nvSpPr>
          <p:spPr bwMode="auto">
            <a:xfrm>
              <a:off x="12918267" y="-2279953"/>
              <a:ext cx="538162" cy="923925"/>
            </a:xfrm>
            <a:custGeom>
              <a:avLst/>
              <a:gdLst>
                <a:gd name="T0" fmla="*/ 339 w 339"/>
                <a:gd name="T1" fmla="*/ 0 h 582"/>
                <a:gd name="T2" fmla="*/ 339 w 339"/>
                <a:gd name="T3" fmla="*/ 582 h 582"/>
                <a:gd name="T4" fmla="*/ 0 w 339"/>
                <a:gd name="T5" fmla="*/ 582 h 582"/>
                <a:gd name="T6" fmla="*/ 0 w 339"/>
                <a:gd name="T7" fmla="*/ 206 h 582"/>
                <a:gd name="T8" fmla="*/ 160 w 339"/>
                <a:gd name="T9" fmla="*/ 0 h 582"/>
                <a:gd name="T10" fmla="*/ 339 w 339"/>
                <a:gd name="T11" fmla="*/ 0 h 582"/>
                <a:gd name="T12" fmla="*/ 339 w 339"/>
                <a:gd name="T13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9" h="582">
                  <a:moveTo>
                    <a:pt x="339" y="0"/>
                  </a:moveTo>
                  <a:lnTo>
                    <a:pt x="339" y="582"/>
                  </a:lnTo>
                  <a:lnTo>
                    <a:pt x="0" y="582"/>
                  </a:lnTo>
                  <a:lnTo>
                    <a:pt x="0" y="206"/>
                  </a:lnTo>
                  <a:lnTo>
                    <a:pt x="160" y="0"/>
                  </a:lnTo>
                  <a:lnTo>
                    <a:pt x="339" y="0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Freeform 233">
              <a:extLst>
                <a:ext uri="{FF2B5EF4-FFF2-40B4-BE49-F238E27FC236}">
                  <a16:creationId xmlns:a16="http://schemas.microsoft.com/office/drawing/2014/main" id="{94688ADF-B3DE-E847-929E-7D9F0EDCB9D9}"/>
                </a:ext>
              </a:extLst>
            </p:cNvPr>
            <p:cNvSpPr/>
            <p:nvPr/>
          </p:nvSpPr>
          <p:spPr bwMode="auto">
            <a:xfrm>
              <a:off x="12918267" y="-1114728"/>
              <a:ext cx="538162" cy="1136650"/>
            </a:xfrm>
            <a:custGeom>
              <a:avLst/>
              <a:gdLst>
                <a:gd name="T0" fmla="*/ 0 w 339"/>
                <a:gd name="T1" fmla="*/ 716 h 716"/>
                <a:gd name="T2" fmla="*/ 0 w 339"/>
                <a:gd name="T3" fmla="*/ 0 h 716"/>
                <a:gd name="T4" fmla="*/ 339 w 339"/>
                <a:gd name="T5" fmla="*/ 0 h 716"/>
                <a:gd name="T6" fmla="*/ 339 w 339"/>
                <a:gd name="T7" fmla="*/ 0 h 716"/>
                <a:gd name="T8" fmla="*/ 339 w 339"/>
                <a:gd name="T9" fmla="*/ 716 h 716"/>
                <a:gd name="T10" fmla="*/ 0 w 339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716">
                  <a:moveTo>
                    <a:pt x="0" y="716"/>
                  </a:moveTo>
                  <a:lnTo>
                    <a:pt x="0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Freeform 234">
              <a:extLst>
                <a:ext uri="{FF2B5EF4-FFF2-40B4-BE49-F238E27FC236}">
                  <a16:creationId xmlns:a16="http://schemas.microsoft.com/office/drawing/2014/main" id="{1A5E9E5D-327C-2740-A0DE-9F2DF0A8962F}"/>
                </a:ext>
              </a:extLst>
            </p:cNvPr>
            <p:cNvSpPr/>
            <p:nvPr/>
          </p:nvSpPr>
          <p:spPr bwMode="auto">
            <a:xfrm>
              <a:off x="12918267" y="-1114728"/>
              <a:ext cx="538162" cy="1136650"/>
            </a:xfrm>
            <a:custGeom>
              <a:avLst/>
              <a:gdLst>
                <a:gd name="T0" fmla="*/ 0 w 339"/>
                <a:gd name="T1" fmla="*/ 716 h 716"/>
                <a:gd name="T2" fmla="*/ 0 w 339"/>
                <a:gd name="T3" fmla="*/ 0 h 716"/>
                <a:gd name="T4" fmla="*/ 339 w 339"/>
                <a:gd name="T5" fmla="*/ 0 h 716"/>
                <a:gd name="T6" fmla="*/ 339 w 339"/>
                <a:gd name="T7" fmla="*/ 0 h 716"/>
                <a:gd name="T8" fmla="*/ 339 w 339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716">
                  <a:moveTo>
                    <a:pt x="0" y="716"/>
                  </a:moveTo>
                  <a:lnTo>
                    <a:pt x="0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Freeform 235">
              <a:extLst>
                <a:ext uri="{FF2B5EF4-FFF2-40B4-BE49-F238E27FC236}">
                  <a16:creationId xmlns:a16="http://schemas.microsoft.com/office/drawing/2014/main" id="{8D1EF72A-1802-3846-BE2E-2BABF5C4B6AD}"/>
                </a:ext>
              </a:extLst>
            </p:cNvPr>
            <p:cNvSpPr/>
            <p:nvPr/>
          </p:nvSpPr>
          <p:spPr bwMode="auto">
            <a:xfrm>
              <a:off x="12918267" y="-5815315"/>
              <a:ext cx="220662" cy="801688"/>
            </a:xfrm>
            <a:custGeom>
              <a:avLst/>
              <a:gdLst>
                <a:gd name="T0" fmla="*/ 0 w 139"/>
                <a:gd name="T1" fmla="*/ 505 h 505"/>
                <a:gd name="T2" fmla="*/ 139 w 139"/>
                <a:gd name="T3" fmla="*/ 59 h 505"/>
                <a:gd name="T4" fmla="*/ 0 w 139"/>
                <a:gd name="T5" fmla="*/ 0 h 505"/>
                <a:gd name="T6" fmla="*/ 0 w 139"/>
                <a:gd name="T7" fmla="*/ 505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" h="505">
                  <a:moveTo>
                    <a:pt x="0" y="505"/>
                  </a:moveTo>
                  <a:lnTo>
                    <a:pt x="139" y="59"/>
                  </a:lnTo>
                  <a:lnTo>
                    <a:pt x="0" y="0"/>
                  </a:lnTo>
                  <a:lnTo>
                    <a:pt x="0" y="5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Freeform 236">
              <a:extLst>
                <a:ext uri="{FF2B5EF4-FFF2-40B4-BE49-F238E27FC236}">
                  <a16:creationId xmlns:a16="http://schemas.microsoft.com/office/drawing/2014/main" id="{B2651EDC-C14B-7341-AA43-F2316CDCBA21}"/>
                </a:ext>
              </a:extLst>
            </p:cNvPr>
            <p:cNvSpPr/>
            <p:nvPr/>
          </p:nvSpPr>
          <p:spPr bwMode="auto">
            <a:xfrm>
              <a:off x="11846704" y="-8409290"/>
              <a:ext cx="1071562" cy="809625"/>
            </a:xfrm>
            <a:custGeom>
              <a:avLst/>
              <a:gdLst>
                <a:gd name="T0" fmla="*/ 675 w 675"/>
                <a:gd name="T1" fmla="*/ 0 h 510"/>
                <a:gd name="T2" fmla="*/ 675 w 675"/>
                <a:gd name="T3" fmla="*/ 510 h 510"/>
                <a:gd name="T4" fmla="*/ 0 w 675"/>
                <a:gd name="T5" fmla="*/ 510 h 510"/>
                <a:gd name="T6" fmla="*/ 0 w 675"/>
                <a:gd name="T7" fmla="*/ 313 h 510"/>
                <a:gd name="T8" fmla="*/ 675 w 675"/>
                <a:gd name="T9" fmla="*/ 0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5" h="510">
                  <a:moveTo>
                    <a:pt x="675" y="0"/>
                  </a:moveTo>
                  <a:lnTo>
                    <a:pt x="675" y="510"/>
                  </a:lnTo>
                  <a:lnTo>
                    <a:pt x="0" y="510"/>
                  </a:lnTo>
                  <a:lnTo>
                    <a:pt x="0" y="313"/>
                  </a:lnTo>
                  <a:lnTo>
                    <a:pt x="6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Freeform 237">
              <a:extLst>
                <a:ext uri="{FF2B5EF4-FFF2-40B4-BE49-F238E27FC236}">
                  <a16:creationId xmlns:a16="http://schemas.microsoft.com/office/drawing/2014/main" id="{2872BC4E-2F50-1F43-BDF6-E5E310933391}"/>
                </a:ext>
              </a:extLst>
            </p:cNvPr>
            <p:cNvSpPr/>
            <p:nvPr/>
          </p:nvSpPr>
          <p:spPr bwMode="auto">
            <a:xfrm>
              <a:off x="11846704" y="-8409290"/>
              <a:ext cx="1071562" cy="809625"/>
            </a:xfrm>
            <a:custGeom>
              <a:avLst/>
              <a:gdLst>
                <a:gd name="T0" fmla="*/ 675 w 675"/>
                <a:gd name="T1" fmla="*/ 0 h 510"/>
                <a:gd name="T2" fmla="*/ 675 w 675"/>
                <a:gd name="T3" fmla="*/ 510 h 510"/>
                <a:gd name="T4" fmla="*/ 0 w 675"/>
                <a:gd name="T5" fmla="*/ 510 h 510"/>
                <a:gd name="T6" fmla="*/ 0 w 675"/>
                <a:gd name="T7" fmla="*/ 31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5" h="510">
                  <a:moveTo>
                    <a:pt x="675" y="0"/>
                  </a:moveTo>
                  <a:lnTo>
                    <a:pt x="675" y="510"/>
                  </a:lnTo>
                  <a:lnTo>
                    <a:pt x="0" y="510"/>
                  </a:lnTo>
                  <a:lnTo>
                    <a:pt x="0" y="31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Freeform 238">
              <a:extLst>
                <a:ext uri="{FF2B5EF4-FFF2-40B4-BE49-F238E27FC236}">
                  <a16:creationId xmlns:a16="http://schemas.microsoft.com/office/drawing/2014/main" id="{98FE4AAF-A974-9F45-81F5-2635DC1A5441}"/>
                </a:ext>
              </a:extLst>
            </p:cNvPr>
            <p:cNvSpPr/>
            <p:nvPr/>
          </p:nvSpPr>
          <p:spPr bwMode="auto">
            <a:xfrm>
              <a:off x="12222942" y="-7450440"/>
              <a:ext cx="695325" cy="520700"/>
            </a:xfrm>
            <a:custGeom>
              <a:avLst/>
              <a:gdLst>
                <a:gd name="T0" fmla="*/ 438 w 438"/>
                <a:gd name="T1" fmla="*/ 0 h 328"/>
                <a:gd name="T2" fmla="*/ 438 w 438"/>
                <a:gd name="T3" fmla="*/ 328 h 328"/>
                <a:gd name="T4" fmla="*/ 0 w 438"/>
                <a:gd name="T5" fmla="*/ 328 h 328"/>
                <a:gd name="T6" fmla="*/ 0 w 438"/>
                <a:gd name="T7" fmla="*/ 0 h 328"/>
                <a:gd name="T8" fmla="*/ 438 w 438"/>
                <a:gd name="T9" fmla="*/ 0 h 328"/>
                <a:gd name="T10" fmla="*/ 438 w 438"/>
                <a:gd name="T11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328">
                  <a:moveTo>
                    <a:pt x="438" y="0"/>
                  </a:moveTo>
                  <a:lnTo>
                    <a:pt x="438" y="328"/>
                  </a:lnTo>
                  <a:lnTo>
                    <a:pt x="0" y="328"/>
                  </a:lnTo>
                  <a:lnTo>
                    <a:pt x="0" y="0"/>
                  </a:lnTo>
                  <a:lnTo>
                    <a:pt x="438" y="0"/>
                  </a:lnTo>
                  <a:lnTo>
                    <a:pt x="4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Freeform 239">
              <a:extLst>
                <a:ext uri="{FF2B5EF4-FFF2-40B4-BE49-F238E27FC236}">
                  <a16:creationId xmlns:a16="http://schemas.microsoft.com/office/drawing/2014/main" id="{2AE7CAF0-81B4-1C46-A562-53415977D844}"/>
                </a:ext>
              </a:extLst>
            </p:cNvPr>
            <p:cNvSpPr/>
            <p:nvPr/>
          </p:nvSpPr>
          <p:spPr bwMode="auto">
            <a:xfrm>
              <a:off x="12222942" y="-6874178"/>
              <a:ext cx="695325" cy="495300"/>
            </a:xfrm>
            <a:custGeom>
              <a:avLst/>
              <a:gdLst>
                <a:gd name="T0" fmla="*/ 438 w 438"/>
                <a:gd name="T1" fmla="*/ 0 h 312"/>
                <a:gd name="T2" fmla="*/ 438 w 438"/>
                <a:gd name="T3" fmla="*/ 312 h 312"/>
                <a:gd name="T4" fmla="*/ 0 w 438"/>
                <a:gd name="T5" fmla="*/ 312 h 312"/>
                <a:gd name="T6" fmla="*/ 0 w 438"/>
                <a:gd name="T7" fmla="*/ 0 h 312"/>
                <a:gd name="T8" fmla="*/ 438 w 438"/>
                <a:gd name="T9" fmla="*/ 0 h 312"/>
                <a:gd name="T10" fmla="*/ 438 w 438"/>
                <a:gd name="T11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312">
                  <a:moveTo>
                    <a:pt x="438" y="0"/>
                  </a:moveTo>
                  <a:lnTo>
                    <a:pt x="438" y="312"/>
                  </a:lnTo>
                  <a:lnTo>
                    <a:pt x="0" y="312"/>
                  </a:lnTo>
                  <a:lnTo>
                    <a:pt x="0" y="0"/>
                  </a:lnTo>
                  <a:lnTo>
                    <a:pt x="438" y="0"/>
                  </a:lnTo>
                  <a:lnTo>
                    <a:pt x="4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Freeform 240">
              <a:extLst>
                <a:ext uri="{FF2B5EF4-FFF2-40B4-BE49-F238E27FC236}">
                  <a16:creationId xmlns:a16="http://schemas.microsoft.com/office/drawing/2014/main" id="{794EC1D2-6F54-AA46-92AA-1E6F5E84D076}"/>
                </a:ext>
              </a:extLst>
            </p:cNvPr>
            <p:cNvSpPr/>
            <p:nvPr/>
          </p:nvSpPr>
          <p:spPr bwMode="auto">
            <a:xfrm>
              <a:off x="12222942" y="-6310615"/>
              <a:ext cx="695325" cy="500063"/>
            </a:xfrm>
            <a:custGeom>
              <a:avLst/>
              <a:gdLst>
                <a:gd name="T0" fmla="*/ 438 w 438"/>
                <a:gd name="T1" fmla="*/ 0 h 315"/>
                <a:gd name="T2" fmla="*/ 438 w 438"/>
                <a:gd name="T3" fmla="*/ 195 h 315"/>
                <a:gd name="T4" fmla="*/ 310 w 438"/>
                <a:gd name="T5" fmla="*/ 144 h 315"/>
                <a:gd name="T6" fmla="*/ 254 w 438"/>
                <a:gd name="T7" fmla="*/ 315 h 315"/>
                <a:gd name="T8" fmla="*/ 0 w 438"/>
                <a:gd name="T9" fmla="*/ 315 h 315"/>
                <a:gd name="T10" fmla="*/ 0 w 438"/>
                <a:gd name="T11" fmla="*/ 0 h 315"/>
                <a:gd name="T12" fmla="*/ 438 w 438"/>
                <a:gd name="T13" fmla="*/ 0 h 315"/>
                <a:gd name="T14" fmla="*/ 438 w 438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8" h="315">
                  <a:moveTo>
                    <a:pt x="438" y="0"/>
                  </a:moveTo>
                  <a:lnTo>
                    <a:pt x="438" y="195"/>
                  </a:lnTo>
                  <a:lnTo>
                    <a:pt x="310" y="144"/>
                  </a:lnTo>
                  <a:lnTo>
                    <a:pt x="254" y="315"/>
                  </a:lnTo>
                  <a:lnTo>
                    <a:pt x="0" y="315"/>
                  </a:lnTo>
                  <a:lnTo>
                    <a:pt x="0" y="0"/>
                  </a:lnTo>
                  <a:lnTo>
                    <a:pt x="438" y="0"/>
                  </a:lnTo>
                  <a:lnTo>
                    <a:pt x="4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Freeform 241">
              <a:extLst>
                <a:ext uri="{FF2B5EF4-FFF2-40B4-BE49-F238E27FC236}">
                  <a16:creationId xmlns:a16="http://schemas.microsoft.com/office/drawing/2014/main" id="{C5B3528A-B0C7-6A4D-9E77-7CEA45D050E1}"/>
                </a:ext>
              </a:extLst>
            </p:cNvPr>
            <p:cNvSpPr/>
            <p:nvPr/>
          </p:nvSpPr>
          <p:spPr bwMode="auto">
            <a:xfrm>
              <a:off x="11846704" y="-5848653"/>
              <a:ext cx="1071562" cy="4259263"/>
            </a:xfrm>
            <a:custGeom>
              <a:avLst/>
              <a:gdLst>
                <a:gd name="T0" fmla="*/ 0 w 675"/>
                <a:gd name="T1" fmla="*/ 2683 h 2683"/>
                <a:gd name="T2" fmla="*/ 675 w 675"/>
                <a:gd name="T3" fmla="*/ 526 h 2683"/>
                <a:gd name="T4" fmla="*/ 675 w 675"/>
                <a:gd name="T5" fmla="*/ 21 h 2683"/>
                <a:gd name="T6" fmla="*/ 675 w 675"/>
                <a:gd name="T7" fmla="*/ 21 h 2683"/>
                <a:gd name="T8" fmla="*/ 627 w 675"/>
                <a:gd name="T9" fmla="*/ 0 h 2683"/>
                <a:gd name="T10" fmla="*/ 0 w 675"/>
                <a:gd name="T11" fmla="*/ 1984 h 2683"/>
                <a:gd name="T12" fmla="*/ 0 w 675"/>
                <a:gd name="T13" fmla="*/ 2683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5" h="2683">
                  <a:moveTo>
                    <a:pt x="0" y="2683"/>
                  </a:moveTo>
                  <a:lnTo>
                    <a:pt x="675" y="526"/>
                  </a:lnTo>
                  <a:lnTo>
                    <a:pt x="675" y="21"/>
                  </a:lnTo>
                  <a:lnTo>
                    <a:pt x="675" y="21"/>
                  </a:lnTo>
                  <a:lnTo>
                    <a:pt x="627" y="0"/>
                  </a:lnTo>
                  <a:lnTo>
                    <a:pt x="0" y="1984"/>
                  </a:lnTo>
                  <a:lnTo>
                    <a:pt x="0" y="26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Freeform 242">
              <a:extLst>
                <a:ext uri="{FF2B5EF4-FFF2-40B4-BE49-F238E27FC236}">
                  <a16:creationId xmlns:a16="http://schemas.microsoft.com/office/drawing/2014/main" id="{B4D25E8B-C57D-C54A-840B-D0C49D668E30}"/>
                </a:ext>
              </a:extLst>
            </p:cNvPr>
            <p:cNvSpPr/>
            <p:nvPr/>
          </p:nvSpPr>
          <p:spPr bwMode="auto">
            <a:xfrm>
              <a:off x="11846704" y="-5848653"/>
              <a:ext cx="1071562" cy="4259263"/>
            </a:xfrm>
            <a:custGeom>
              <a:avLst/>
              <a:gdLst>
                <a:gd name="T0" fmla="*/ 0 w 675"/>
                <a:gd name="T1" fmla="*/ 2683 h 2683"/>
                <a:gd name="T2" fmla="*/ 675 w 675"/>
                <a:gd name="T3" fmla="*/ 526 h 2683"/>
                <a:gd name="T4" fmla="*/ 675 w 675"/>
                <a:gd name="T5" fmla="*/ 21 h 2683"/>
                <a:gd name="T6" fmla="*/ 675 w 675"/>
                <a:gd name="T7" fmla="*/ 21 h 2683"/>
                <a:gd name="T8" fmla="*/ 627 w 675"/>
                <a:gd name="T9" fmla="*/ 0 h 2683"/>
                <a:gd name="T10" fmla="*/ 0 w 675"/>
                <a:gd name="T11" fmla="*/ 1984 h 2683"/>
                <a:gd name="T12" fmla="*/ 0 w 675"/>
                <a:gd name="T13" fmla="*/ 2683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5" h="2683">
                  <a:moveTo>
                    <a:pt x="0" y="2683"/>
                  </a:moveTo>
                  <a:lnTo>
                    <a:pt x="675" y="526"/>
                  </a:lnTo>
                  <a:lnTo>
                    <a:pt x="675" y="21"/>
                  </a:lnTo>
                  <a:lnTo>
                    <a:pt x="675" y="21"/>
                  </a:lnTo>
                  <a:lnTo>
                    <a:pt x="627" y="0"/>
                  </a:lnTo>
                  <a:lnTo>
                    <a:pt x="0" y="1984"/>
                  </a:lnTo>
                  <a:lnTo>
                    <a:pt x="0" y="26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Freeform 243">
              <a:extLst>
                <a:ext uri="{FF2B5EF4-FFF2-40B4-BE49-F238E27FC236}">
                  <a16:creationId xmlns:a16="http://schemas.microsoft.com/office/drawing/2014/main" id="{51BBDCB8-F677-5E4C-B1E8-AC86EFBA89B7}"/>
                </a:ext>
              </a:extLst>
            </p:cNvPr>
            <p:cNvSpPr/>
            <p:nvPr/>
          </p:nvSpPr>
          <p:spPr bwMode="auto">
            <a:xfrm>
              <a:off x="12697604" y="-4234165"/>
              <a:ext cx="220662" cy="860425"/>
            </a:xfrm>
            <a:custGeom>
              <a:avLst/>
              <a:gdLst>
                <a:gd name="T0" fmla="*/ 139 w 139"/>
                <a:gd name="T1" fmla="*/ 0 h 542"/>
                <a:gd name="T2" fmla="*/ 139 w 139"/>
                <a:gd name="T3" fmla="*/ 542 h 542"/>
                <a:gd name="T4" fmla="*/ 0 w 139"/>
                <a:gd name="T5" fmla="*/ 465 h 542"/>
                <a:gd name="T6" fmla="*/ 139 w 139"/>
                <a:gd name="T7" fmla="*/ 0 h 542"/>
                <a:gd name="T8" fmla="*/ 139 w 139"/>
                <a:gd name="T9" fmla="*/ 0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542">
                  <a:moveTo>
                    <a:pt x="139" y="0"/>
                  </a:moveTo>
                  <a:lnTo>
                    <a:pt x="139" y="542"/>
                  </a:lnTo>
                  <a:lnTo>
                    <a:pt x="0" y="465"/>
                  </a:lnTo>
                  <a:lnTo>
                    <a:pt x="139" y="0"/>
                  </a:lnTo>
                  <a:lnTo>
                    <a:pt x="1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Freeform 244">
              <a:extLst>
                <a:ext uri="{FF2B5EF4-FFF2-40B4-BE49-F238E27FC236}">
                  <a16:creationId xmlns:a16="http://schemas.microsoft.com/office/drawing/2014/main" id="{AFFB6721-9008-2A40-9F40-2FB3BAB9D2D9}"/>
                </a:ext>
              </a:extLst>
            </p:cNvPr>
            <p:cNvSpPr/>
            <p:nvPr/>
          </p:nvSpPr>
          <p:spPr bwMode="auto">
            <a:xfrm>
              <a:off x="12756342" y="-1952928"/>
              <a:ext cx="161925" cy="596900"/>
            </a:xfrm>
            <a:custGeom>
              <a:avLst/>
              <a:gdLst>
                <a:gd name="T0" fmla="*/ 102 w 102"/>
                <a:gd name="T1" fmla="*/ 0 h 376"/>
                <a:gd name="T2" fmla="*/ 102 w 102"/>
                <a:gd name="T3" fmla="*/ 376 h 376"/>
                <a:gd name="T4" fmla="*/ 0 w 102"/>
                <a:gd name="T5" fmla="*/ 376 h 376"/>
                <a:gd name="T6" fmla="*/ 0 w 102"/>
                <a:gd name="T7" fmla="*/ 130 h 376"/>
                <a:gd name="T8" fmla="*/ 102 w 102"/>
                <a:gd name="T9" fmla="*/ 0 h 376"/>
                <a:gd name="T10" fmla="*/ 102 w 102"/>
                <a:gd name="T11" fmla="*/ 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2" h="376">
                  <a:moveTo>
                    <a:pt x="102" y="0"/>
                  </a:moveTo>
                  <a:lnTo>
                    <a:pt x="102" y="376"/>
                  </a:lnTo>
                  <a:lnTo>
                    <a:pt x="0" y="376"/>
                  </a:lnTo>
                  <a:lnTo>
                    <a:pt x="0" y="130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Freeform 245">
              <a:extLst>
                <a:ext uri="{FF2B5EF4-FFF2-40B4-BE49-F238E27FC236}">
                  <a16:creationId xmlns:a16="http://schemas.microsoft.com/office/drawing/2014/main" id="{4AE0067D-8B75-DE4A-B42F-9A8B732EEBD6}"/>
                </a:ext>
              </a:extLst>
            </p:cNvPr>
            <p:cNvSpPr/>
            <p:nvPr/>
          </p:nvSpPr>
          <p:spPr bwMode="auto">
            <a:xfrm>
              <a:off x="12362642" y="-1114728"/>
              <a:ext cx="555625" cy="1136650"/>
            </a:xfrm>
            <a:custGeom>
              <a:avLst/>
              <a:gdLst>
                <a:gd name="T0" fmla="*/ 0 w 350"/>
                <a:gd name="T1" fmla="*/ 0 h 716"/>
                <a:gd name="T2" fmla="*/ 350 w 350"/>
                <a:gd name="T3" fmla="*/ 0 h 716"/>
                <a:gd name="T4" fmla="*/ 350 w 350"/>
                <a:gd name="T5" fmla="*/ 0 h 716"/>
                <a:gd name="T6" fmla="*/ 350 w 350"/>
                <a:gd name="T7" fmla="*/ 716 h 716"/>
                <a:gd name="T8" fmla="*/ 0 w 350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716">
                  <a:moveTo>
                    <a:pt x="0" y="0"/>
                  </a:moveTo>
                  <a:lnTo>
                    <a:pt x="350" y="0"/>
                  </a:lnTo>
                  <a:lnTo>
                    <a:pt x="350" y="0"/>
                  </a:lnTo>
                  <a:lnTo>
                    <a:pt x="350" y="7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Freeform 246">
              <a:extLst>
                <a:ext uri="{FF2B5EF4-FFF2-40B4-BE49-F238E27FC236}">
                  <a16:creationId xmlns:a16="http://schemas.microsoft.com/office/drawing/2014/main" id="{8C1DACB1-6E8D-8B40-9E1D-7CC4E9A4C9C9}"/>
                </a:ext>
              </a:extLst>
            </p:cNvPr>
            <p:cNvSpPr/>
            <p:nvPr/>
          </p:nvSpPr>
          <p:spPr bwMode="auto">
            <a:xfrm>
              <a:off x="12362642" y="-1114728"/>
              <a:ext cx="555625" cy="1136650"/>
            </a:xfrm>
            <a:custGeom>
              <a:avLst/>
              <a:gdLst>
                <a:gd name="T0" fmla="*/ 0 w 350"/>
                <a:gd name="T1" fmla="*/ 0 h 716"/>
                <a:gd name="T2" fmla="*/ 350 w 350"/>
                <a:gd name="T3" fmla="*/ 0 h 716"/>
                <a:gd name="T4" fmla="*/ 350 w 350"/>
                <a:gd name="T5" fmla="*/ 0 h 716"/>
                <a:gd name="T6" fmla="*/ 350 w 350"/>
                <a:gd name="T7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0" h="716">
                  <a:moveTo>
                    <a:pt x="0" y="0"/>
                  </a:moveTo>
                  <a:lnTo>
                    <a:pt x="350" y="0"/>
                  </a:lnTo>
                  <a:lnTo>
                    <a:pt x="350" y="0"/>
                  </a:lnTo>
                  <a:lnTo>
                    <a:pt x="350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Freeform 247">
              <a:extLst>
                <a:ext uri="{FF2B5EF4-FFF2-40B4-BE49-F238E27FC236}">
                  <a16:creationId xmlns:a16="http://schemas.microsoft.com/office/drawing/2014/main" id="{53DB67E3-97DB-BF45-A506-2CEB3BA62BD2}"/>
                </a:ext>
              </a:extLst>
            </p:cNvPr>
            <p:cNvSpPr/>
            <p:nvPr/>
          </p:nvSpPr>
          <p:spPr bwMode="auto">
            <a:xfrm>
              <a:off x="11846704" y="-635303"/>
              <a:ext cx="168275" cy="309563"/>
            </a:xfrm>
            <a:custGeom>
              <a:avLst/>
              <a:gdLst>
                <a:gd name="T0" fmla="*/ 0 w 40"/>
                <a:gd name="T1" fmla="*/ 73 h 73"/>
                <a:gd name="T2" fmla="*/ 0 w 40"/>
                <a:gd name="T3" fmla="*/ 0 h 73"/>
                <a:gd name="T4" fmla="*/ 40 w 40"/>
                <a:gd name="T5" fmla="*/ 18 h 73"/>
                <a:gd name="T6" fmla="*/ 19 w 40"/>
                <a:gd name="T7" fmla="*/ 70 h 73"/>
                <a:gd name="T8" fmla="*/ 0 w 40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3">
                  <a:moveTo>
                    <a:pt x="0" y="7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9" y="70"/>
                    <a:pt x="12" y="72"/>
                    <a:pt x="0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Freeform 248">
              <a:extLst>
                <a:ext uri="{FF2B5EF4-FFF2-40B4-BE49-F238E27FC236}">
                  <a16:creationId xmlns:a16="http://schemas.microsoft.com/office/drawing/2014/main" id="{0CC043B0-730D-C847-8F03-4235F6287B94}"/>
                </a:ext>
              </a:extLst>
            </p:cNvPr>
            <p:cNvSpPr/>
            <p:nvPr/>
          </p:nvSpPr>
          <p:spPr bwMode="auto">
            <a:xfrm>
              <a:off x="11846704" y="-5721653"/>
              <a:ext cx="736600" cy="1830388"/>
            </a:xfrm>
            <a:custGeom>
              <a:avLst/>
              <a:gdLst>
                <a:gd name="T0" fmla="*/ 0 w 464"/>
                <a:gd name="T1" fmla="*/ 1095 h 1153"/>
                <a:gd name="T2" fmla="*/ 0 w 464"/>
                <a:gd name="T3" fmla="*/ 0 h 1153"/>
                <a:gd name="T4" fmla="*/ 464 w 464"/>
                <a:gd name="T5" fmla="*/ 0 h 1153"/>
                <a:gd name="T6" fmla="*/ 106 w 464"/>
                <a:gd name="T7" fmla="*/ 1153 h 1153"/>
                <a:gd name="T8" fmla="*/ 0 w 464"/>
                <a:gd name="T9" fmla="*/ 1095 h 1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" h="1153">
                  <a:moveTo>
                    <a:pt x="0" y="1095"/>
                  </a:moveTo>
                  <a:lnTo>
                    <a:pt x="0" y="0"/>
                  </a:lnTo>
                  <a:lnTo>
                    <a:pt x="464" y="0"/>
                  </a:lnTo>
                  <a:lnTo>
                    <a:pt x="106" y="1153"/>
                  </a:lnTo>
                  <a:lnTo>
                    <a:pt x="0" y="10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Freeform 249">
              <a:extLst>
                <a:ext uri="{FF2B5EF4-FFF2-40B4-BE49-F238E27FC236}">
                  <a16:creationId xmlns:a16="http://schemas.microsoft.com/office/drawing/2014/main" id="{F32D6335-444C-034F-A08D-9305BA6406D0}"/>
                </a:ext>
              </a:extLst>
            </p:cNvPr>
            <p:cNvSpPr/>
            <p:nvPr/>
          </p:nvSpPr>
          <p:spPr bwMode="auto">
            <a:xfrm>
              <a:off x="11811779" y="-7912403"/>
              <a:ext cx="34925" cy="312738"/>
            </a:xfrm>
            <a:custGeom>
              <a:avLst/>
              <a:gdLst>
                <a:gd name="T0" fmla="*/ 22 w 22"/>
                <a:gd name="T1" fmla="*/ 0 h 197"/>
                <a:gd name="T2" fmla="*/ 22 w 22"/>
                <a:gd name="T3" fmla="*/ 197 h 197"/>
                <a:gd name="T4" fmla="*/ 0 w 22"/>
                <a:gd name="T5" fmla="*/ 197 h 197"/>
                <a:gd name="T6" fmla="*/ 0 w 22"/>
                <a:gd name="T7" fmla="*/ 18 h 197"/>
                <a:gd name="T8" fmla="*/ 22 w 22"/>
                <a:gd name="T9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97">
                  <a:moveTo>
                    <a:pt x="22" y="0"/>
                  </a:moveTo>
                  <a:lnTo>
                    <a:pt x="22" y="197"/>
                  </a:lnTo>
                  <a:lnTo>
                    <a:pt x="0" y="197"/>
                  </a:lnTo>
                  <a:lnTo>
                    <a:pt x="0" y="18"/>
                  </a:lnTo>
                  <a:lnTo>
                    <a:pt x="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Freeform 250">
              <a:extLst>
                <a:ext uri="{FF2B5EF4-FFF2-40B4-BE49-F238E27FC236}">
                  <a16:creationId xmlns:a16="http://schemas.microsoft.com/office/drawing/2014/main" id="{A3F391C7-EC03-AD4C-A671-FAF1DE75252D}"/>
                </a:ext>
              </a:extLst>
            </p:cNvPr>
            <p:cNvSpPr/>
            <p:nvPr/>
          </p:nvSpPr>
          <p:spPr bwMode="auto">
            <a:xfrm>
              <a:off x="11811779" y="-7912403"/>
              <a:ext cx="34925" cy="312738"/>
            </a:xfrm>
            <a:custGeom>
              <a:avLst/>
              <a:gdLst>
                <a:gd name="T0" fmla="*/ 22 w 22"/>
                <a:gd name="T1" fmla="*/ 0 h 197"/>
                <a:gd name="T2" fmla="*/ 22 w 22"/>
                <a:gd name="T3" fmla="*/ 197 h 197"/>
                <a:gd name="T4" fmla="*/ 0 w 22"/>
                <a:gd name="T5" fmla="*/ 197 h 197"/>
                <a:gd name="T6" fmla="*/ 0 w 22"/>
                <a:gd name="T7" fmla="*/ 18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97">
                  <a:moveTo>
                    <a:pt x="22" y="0"/>
                  </a:moveTo>
                  <a:lnTo>
                    <a:pt x="22" y="197"/>
                  </a:lnTo>
                  <a:lnTo>
                    <a:pt x="0" y="197"/>
                  </a:lnTo>
                  <a:lnTo>
                    <a:pt x="0" y="18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Freeform 251">
              <a:extLst>
                <a:ext uri="{FF2B5EF4-FFF2-40B4-BE49-F238E27FC236}">
                  <a16:creationId xmlns:a16="http://schemas.microsoft.com/office/drawing/2014/main" id="{2C204704-DFB5-D148-A879-B20A55A71CEB}"/>
                </a:ext>
              </a:extLst>
            </p:cNvPr>
            <p:cNvSpPr/>
            <p:nvPr/>
          </p:nvSpPr>
          <p:spPr bwMode="auto">
            <a:xfrm>
              <a:off x="11456179" y="-5721653"/>
              <a:ext cx="390525" cy="1738313"/>
            </a:xfrm>
            <a:custGeom>
              <a:avLst/>
              <a:gdLst>
                <a:gd name="T0" fmla="*/ 246 w 246"/>
                <a:gd name="T1" fmla="*/ 0 h 1095"/>
                <a:gd name="T2" fmla="*/ 246 w 246"/>
                <a:gd name="T3" fmla="*/ 1095 h 1095"/>
                <a:gd name="T4" fmla="*/ 0 w 246"/>
                <a:gd name="T5" fmla="*/ 953 h 1095"/>
                <a:gd name="T6" fmla="*/ 0 w 246"/>
                <a:gd name="T7" fmla="*/ 0 h 1095"/>
                <a:gd name="T8" fmla="*/ 246 w 246"/>
                <a:gd name="T9" fmla="*/ 0 h 1095"/>
                <a:gd name="T10" fmla="*/ 246 w 246"/>
                <a:gd name="T11" fmla="*/ 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6" h="1095">
                  <a:moveTo>
                    <a:pt x="246" y="0"/>
                  </a:moveTo>
                  <a:lnTo>
                    <a:pt x="246" y="1095"/>
                  </a:lnTo>
                  <a:lnTo>
                    <a:pt x="0" y="953"/>
                  </a:lnTo>
                  <a:lnTo>
                    <a:pt x="0" y="0"/>
                  </a:lnTo>
                  <a:lnTo>
                    <a:pt x="246" y="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Freeform 252">
              <a:extLst>
                <a:ext uri="{FF2B5EF4-FFF2-40B4-BE49-F238E27FC236}">
                  <a16:creationId xmlns:a16="http://schemas.microsoft.com/office/drawing/2014/main" id="{3DC143C3-A77F-A54B-8233-1412D22C2402}"/>
                </a:ext>
              </a:extLst>
            </p:cNvPr>
            <p:cNvSpPr/>
            <p:nvPr/>
          </p:nvSpPr>
          <p:spPr bwMode="auto">
            <a:xfrm>
              <a:off x="10811654" y="-2699053"/>
              <a:ext cx="1035050" cy="2411413"/>
            </a:xfrm>
            <a:custGeom>
              <a:avLst/>
              <a:gdLst>
                <a:gd name="T0" fmla="*/ 244 w 244"/>
                <a:gd name="T1" fmla="*/ 262 h 569"/>
                <a:gd name="T2" fmla="*/ 182 w 244"/>
                <a:gd name="T3" fmla="*/ 459 h 569"/>
                <a:gd name="T4" fmla="*/ 244 w 244"/>
                <a:gd name="T5" fmla="*/ 487 h 569"/>
                <a:gd name="T6" fmla="*/ 244 w 244"/>
                <a:gd name="T7" fmla="*/ 560 h 569"/>
                <a:gd name="T8" fmla="*/ 60 w 244"/>
                <a:gd name="T9" fmla="*/ 537 h 569"/>
                <a:gd name="T10" fmla="*/ 0 w 244"/>
                <a:gd name="T11" fmla="*/ 509 h 569"/>
                <a:gd name="T12" fmla="*/ 0 w 244"/>
                <a:gd name="T13" fmla="*/ 453 h 569"/>
                <a:gd name="T14" fmla="*/ 26 w 244"/>
                <a:gd name="T15" fmla="*/ 397 h 569"/>
                <a:gd name="T16" fmla="*/ 108 w 244"/>
                <a:gd name="T17" fmla="*/ 429 h 569"/>
                <a:gd name="T18" fmla="*/ 244 w 244"/>
                <a:gd name="T19" fmla="*/ 0 h 569"/>
                <a:gd name="T20" fmla="*/ 244 w 244"/>
                <a:gd name="T21" fmla="*/ 0 h 569"/>
                <a:gd name="T22" fmla="*/ 244 w 244"/>
                <a:gd name="T23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4" h="569">
                  <a:moveTo>
                    <a:pt x="244" y="262"/>
                  </a:moveTo>
                  <a:cubicBezTo>
                    <a:pt x="182" y="459"/>
                    <a:pt x="182" y="459"/>
                    <a:pt x="182" y="459"/>
                  </a:cubicBezTo>
                  <a:cubicBezTo>
                    <a:pt x="244" y="487"/>
                    <a:pt x="244" y="487"/>
                    <a:pt x="244" y="487"/>
                  </a:cubicBezTo>
                  <a:cubicBezTo>
                    <a:pt x="244" y="560"/>
                    <a:pt x="244" y="560"/>
                    <a:pt x="244" y="560"/>
                  </a:cubicBezTo>
                  <a:cubicBezTo>
                    <a:pt x="208" y="565"/>
                    <a:pt x="126" y="569"/>
                    <a:pt x="60" y="537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453"/>
                    <a:pt x="0" y="453"/>
                    <a:pt x="0" y="453"/>
                  </a:cubicBezTo>
                  <a:cubicBezTo>
                    <a:pt x="26" y="397"/>
                    <a:pt x="26" y="397"/>
                    <a:pt x="26" y="397"/>
                  </a:cubicBezTo>
                  <a:cubicBezTo>
                    <a:pt x="108" y="429"/>
                    <a:pt x="108" y="429"/>
                    <a:pt x="108" y="429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262"/>
                    <a:pt x="244" y="262"/>
                    <a:pt x="244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Freeform 253">
              <a:extLst>
                <a:ext uri="{FF2B5EF4-FFF2-40B4-BE49-F238E27FC236}">
                  <a16:creationId xmlns:a16="http://schemas.microsoft.com/office/drawing/2014/main" id="{8C795256-E4B0-3546-BA0A-0519976351DA}"/>
                </a:ext>
              </a:extLst>
            </p:cNvPr>
            <p:cNvSpPr/>
            <p:nvPr/>
          </p:nvSpPr>
          <p:spPr bwMode="auto">
            <a:xfrm>
              <a:off x="10811654" y="-5721653"/>
              <a:ext cx="512762" cy="1454150"/>
            </a:xfrm>
            <a:custGeom>
              <a:avLst/>
              <a:gdLst>
                <a:gd name="T0" fmla="*/ 0 w 323"/>
                <a:gd name="T1" fmla="*/ 0 h 916"/>
                <a:gd name="T2" fmla="*/ 323 w 323"/>
                <a:gd name="T3" fmla="*/ 0 h 916"/>
                <a:gd name="T4" fmla="*/ 323 w 323"/>
                <a:gd name="T5" fmla="*/ 916 h 916"/>
                <a:gd name="T6" fmla="*/ 0 w 323"/>
                <a:gd name="T7" fmla="*/ 726 h 916"/>
                <a:gd name="T8" fmla="*/ 0 w 323"/>
                <a:gd name="T9" fmla="*/ 0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3" h="916">
                  <a:moveTo>
                    <a:pt x="0" y="0"/>
                  </a:moveTo>
                  <a:lnTo>
                    <a:pt x="323" y="0"/>
                  </a:lnTo>
                  <a:lnTo>
                    <a:pt x="323" y="916"/>
                  </a:lnTo>
                  <a:lnTo>
                    <a:pt x="0" y="72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Freeform 254">
              <a:extLst>
                <a:ext uri="{FF2B5EF4-FFF2-40B4-BE49-F238E27FC236}">
                  <a16:creationId xmlns:a16="http://schemas.microsoft.com/office/drawing/2014/main" id="{360C7003-2E4C-2A43-8731-69B24D784C2B}"/>
                </a:ext>
              </a:extLst>
            </p:cNvPr>
            <p:cNvSpPr/>
            <p:nvPr/>
          </p:nvSpPr>
          <p:spPr bwMode="auto">
            <a:xfrm>
              <a:off x="10811654" y="-5721653"/>
              <a:ext cx="512762" cy="1454150"/>
            </a:xfrm>
            <a:custGeom>
              <a:avLst/>
              <a:gdLst>
                <a:gd name="T0" fmla="*/ 0 w 323"/>
                <a:gd name="T1" fmla="*/ 0 h 916"/>
                <a:gd name="T2" fmla="*/ 323 w 323"/>
                <a:gd name="T3" fmla="*/ 0 h 916"/>
                <a:gd name="T4" fmla="*/ 323 w 323"/>
                <a:gd name="T5" fmla="*/ 916 h 916"/>
                <a:gd name="T6" fmla="*/ 0 w 323"/>
                <a:gd name="T7" fmla="*/ 726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3" h="916">
                  <a:moveTo>
                    <a:pt x="0" y="0"/>
                  </a:moveTo>
                  <a:lnTo>
                    <a:pt x="323" y="0"/>
                  </a:lnTo>
                  <a:lnTo>
                    <a:pt x="323" y="916"/>
                  </a:lnTo>
                  <a:lnTo>
                    <a:pt x="0" y="72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Freeform 255">
              <a:extLst>
                <a:ext uri="{FF2B5EF4-FFF2-40B4-BE49-F238E27FC236}">
                  <a16:creationId xmlns:a16="http://schemas.microsoft.com/office/drawing/2014/main" id="{47D222F7-2ACD-DC44-B1F7-10F95C75154F}"/>
                </a:ext>
              </a:extLst>
            </p:cNvPr>
            <p:cNvSpPr/>
            <p:nvPr/>
          </p:nvSpPr>
          <p:spPr bwMode="auto">
            <a:xfrm>
              <a:off x="10744979" y="-779765"/>
              <a:ext cx="66675" cy="238125"/>
            </a:xfrm>
            <a:custGeom>
              <a:avLst/>
              <a:gdLst>
                <a:gd name="T0" fmla="*/ 42 w 42"/>
                <a:gd name="T1" fmla="*/ 0 h 150"/>
                <a:gd name="T2" fmla="*/ 42 w 42"/>
                <a:gd name="T3" fmla="*/ 150 h 150"/>
                <a:gd name="T4" fmla="*/ 0 w 42"/>
                <a:gd name="T5" fmla="*/ 128 h 150"/>
                <a:gd name="T6" fmla="*/ 0 w 42"/>
                <a:gd name="T7" fmla="*/ 99 h 150"/>
                <a:gd name="T8" fmla="*/ 42 w 42"/>
                <a:gd name="T9" fmla="*/ 0 h 150"/>
                <a:gd name="T10" fmla="*/ 42 w 42"/>
                <a:gd name="T11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50">
                  <a:moveTo>
                    <a:pt x="42" y="0"/>
                  </a:moveTo>
                  <a:lnTo>
                    <a:pt x="42" y="150"/>
                  </a:lnTo>
                  <a:lnTo>
                    <a:pt x="0" y="128"/>
                  </a:lnTo>
                  <a:lnTo>
                    <a:pt x="0" y="99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Freeform 256">
              <a:extLst>
                <a:ext uri="{FF2B5EF4-FFF2-40B4-BE49-F238E27FC236}">
                  <a16:creationId xmlns:a16="http://schemas.microsoft.com/office/drawing/2014/main" id="{D6BA2AD8-2338-864E-A160-C004F3B2C2B0}"/>
                </a:ext>
              </a:extLst>
            </p:cNvPr>
            <p:cNvSpPr/>
            <p:nvPr/>
          </p:nvSpPr>
          <p:spPr bwMode="auto">
            <a:xfrm>
              <a:off x="10727517" y="-622603"/>
              <a:ext cx="17462" cy="46038"/>
            </a:xfrm>
            <a:custGeom>
              <a:avLst/>
              <a:gdLst>
                <a:gd name="T0" fmla="*/ 11 w 11"/>
                <a:gd name="T1" fmla="*/ 0 h 29"/>
                <a:gd name="T2" fmla="*/ 11 w 11"/>
                <a:gd name="T3" fmla="*/ 29 h 29"/>
                <a:gd name="T4" fmla="*/ 0 w 11"/>
                <a:gd name="T5" fmla="*/ 24 h 29"/>
                <a:gd name="T6" fmla="*/ 11 w 11"/>
                <a:gd name="T7" fmla="*/ 0 h 29"/>
                <a:gd name="T8" fmla="*/ 11 w 11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9">
                  <a:moveTo>
                    <a:pt x="11" y="0"/>
                  </a:moveTo>
                  <a:lnTo>
                    <a:pt x="11" y="29"/>
                  </a:lnTo>
                  <a:lnTo>
                    <a:pt x="0" y="24"/>
                  </a:ln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4" name="任意多边形 63"/>
          <p:cNvSpPr/>
          <p:nvPr userDrawn="1"/>
        </p:nvSpPr>
        <p:spPr>
          <a:xfrm>
            <a:off x="0" y="1"/>
            <a:ext cx="4952597" cy="6875593"/>
          </a:xfrm>
          <a:custGeom>
            <a:avLst/>
            <a:gdLst>
              <a:gd name="connsiteX0" fmla="*/ 0 w 4952597"/>
              <a:gd name="connsiteY0" fmla="*/ 0 h 6875593"/>
              <a:gd name="connsiteX1" fmla="*/ 3112321 w 4952597"/>
              <a:gd name="connsiteY1" fmla="*/ 0 h 6875593"/>
              <a:gd name="connsiteX2" fmla="*/ 3318609 w 4952597"/>
              <a:gd name="connsiteY2" fmla="*/ 143205 h 6875593"/>
              <a:gd name="connsiteX3" fmla="*/ 4952597 w 4952597"/>
              <a:gd name="connsiteY3" fmla="*/ 3654867 h 6875593"/>
              <a:gd name="connsiteX4" fmla="*/ 3867103 w 4952597"/>
              <a:gd name="connsiteY4" fmla="*/ 6649408 h 6875593"/>
              <a:gd name="connsiteX5" fmla="*/ 3649313 w 4952597"/>
              <a:gd name="connsiteY5" fmla="*/ 6875593 h 6875593"/>
              <a:gd name="connsiteX6" fmla="*/ 0 w 4952597"/>
              <a:gd name="connsiteY6" fmla="*/ 6875593 h 6875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2597" h="6875593">
                <a:moveTo>
                  <a:pt x="0" y="0"/>
                </a:moveTo>
                <a:lnTo>
                  <a:pt x="3112321" y="0"/>
                </a:lnTo>
                <a:lnTo>
                  <a:pt x="3318609" y="143205"/>
                </a:lnTo>
                <a:cubicBezTo>
                  <a:pt x="4304440" y="904251"/>
                  <a:pt x="4952597" y="2193066"/>
                  <a:pt x="4952597" y="3654867"/>
                </a:cubicBezTo>
                <a:cubicBezTo>
                  <a:pt x="4952597" y="4824309"/>
                  <a:pt x="4537777" y="5883039"/>
                  <a:pt x="3867103" y="6649408"/>
                </a:cubicBezTo>
                <a:lnTo>
                  <a:pt x="3649313" y="6875593"/>
                </a:lnTo>
                <a:lnTo>
                  <a:pt x="0" y="6875593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7" name="任意多边形 63">
            <a:extLst>
              <a:ext uri="{FF2B5EF4-FFF2-40B4-BE49-F238E27FC236}">
                <a16:creationId xmlns:a16="http://schemas.microsoft.com/office/drawing/2014/main" id="{7871EFCC-EBF6-4D4D-9209-CC729CC3507B}"/>
              </a:ext>
            </a:extLst>
          </p:cNvPr>
          <p:cNvSpPr/>
          <p:nvPr userDrawn="1"/>
        </p:nvSpPr>
        <p:spPr>
          <a:xfrm>
            <a:off x="8690" y="9056"/>
            <a:ext cx="4952597" cy="6875593"/>
          </a:xfrm>
          <a:custGeom>
            <a:avLst/>
            <a:gdLst>
              <a:gd name="connsiteX0" fmla="*/ 0 w 4952597"/>
              <a:gd name="connsiteY0" fmla="*/ 0 h 6875593"/>
              <a:gd name="connsiteX1" fmla="*/ 3112321 w 4952597"/>
              <a:gd name="connsiteY1" fmla="*/ 0 h 6875593"/>
              <a:gd name="connsiteX2" fmla="*/ 3318609 w 4952597"/>
              <a:gd name="connsiteY2" fmla="*/ 143205 h 6875593"/>
              <a:gd name="connsiteX3" fmla="*/ 4952597 w 4952597"/>
              <a:gd name="connsiteY3" fmla="*/ 3654867 h 6875593"/>
              <a:gd name="connsiteX4" fmla="*/ 3867103 w 4952597"/>
              <a:gd name="connsiteY4" fmla="*/ 6649408 h 6875593"/>
              <a:gd name="connsiteX5" fmla="*/ 3649313 w 4952597"/>
              <a:gd name="connsiteY5" fmla="*/ 6875593 h 6875593"/>
              <a:gd name="connsiteX6" fmla="*/ 0 w 4952597"/>
              <a:gd name="connsiteY6" fmla="*/ 6875593 h 6875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2597" h="6875593">
                <a:moveTo>
                  <a:pt x="0" y="0"/>
                </a:moveTo>
                <a:lnTo>
                  <a:pt x="3112321" y="0"/>
                </a:lnTo>
                <a:lnTo>
                  <a:pt x="3318609" y="143205"/>
                </a:lnTo>
                <a:cubicBezTo>
                  <a:pt x="4304440" y="904251"/>
                  <a:pt x="4952597" y="2193066"/>
                  <a:pt x="4952597" y="3654867"/>
                </a:cubicBezTo>
                <a:cubicBezTo>
                  <a:pt x="4952597" y="4824309"/>
                  <a:pt x="4537777" y="5883039"/>
                  <a:pt x="3867103" y="6649408"/>
                </a:cubicBezTo>
                <a:lnTo>
                  <a:pt x="3649313" y="6875593"/>
                </a:lnTo>
                <a:lnTo>
                  <a:pt x="0" y="6875593"/>
                </a:lnTo>
                <a:close/>
              </a:path>
            </a:pathLst>
          </a:custGeom>
          <a:gradFill flip="none" rotWithShape="1">
            <a:gsLst>
              <a:gs pos="0">
                <a:srgbClr val="5B9BD5">
                  <a:alpha val="60000"/>
                </a:srgbClr>
              </a:gs>
              <a:gs pos="33000">
                <a:srgbClr val="5B9BD5">
                  <a:alpha val="40000"/>
                </a:srgbClr>
              </a:gs>
              <a:gs pos="100000">
                <a:schemeClr val="bg1">
                  <a:alpha val="40000"/>
                </a:schemeClr>
              </a:gs>
            </a:gsLst>
            <a:lin ang="5400000" scaled="1"/>
            <a:tileRect/>
          </a:gradFill>
          <a:ln w="762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5" name="组合 174"/>
          <p:cNvGrpSpPr/>
          <p:nvPr userDrawn="1"/>
        </p:nvGrpSpPr>
        <p:grpSpPr>
          <a:xfrm>
            <a:off x="944110" y="1395994"/>
            <a:ext cx="2284545" cy="2163395"/>
            <a:chOff x="10339754" y="1"/>
            <a:chExt cx="1419321" cy="1344054"/>
          </a:xfrm>
        </p:grpSpPr>
        <p:sp>
          <p:nvSpPr>
            <p:cNvPr id="176" name="矩形 175"/>
            <p:cNvSpPr/>
            <p:nvPr/>
          </p:nvSpPr>
          <p:spPr>
            <a:xfrm>
              <a:off x="10339754" y="1"/>
              <a:ext cx="1407746" cy="9378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6600" dirty="0">
                  <a:solidFill>
                    <a:schemeClr val="bg1"/>
                  </a:solidFill>
                  <a:latin typeface="+mj-ea"/>
                  <a:ea typeface="+mj-ea"/>
                </a:rPr>
                <a:t>目录</a:t>
              </a:r>
            </a:p>
          </p:txBody>
        </p:sp>
        <p:sp>
          <p:nvSpPr>
            <p:cNvPr id="177" name="矩形 176"/>
            <p:cNvSpPr/>
            <p:nvPr/>
          </p:nvSpPr>
          <p:spPr>
            <a:xfrm>
              <a:off x="10351329" y="406209"/>
              <a:ext cx="1407746" cy="9378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+mj-ea"/>
                  <a:ea typeface="+mj-ea"/>
                </a:rPr>
                <a:t>CONTENT</a:t>
              </a:r>
              <a:endParaRPr lang="zh-CN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16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914400"/>
            <a:ext cx="5651500" cy="5410200"/>
          </a:xfrm>
          <a:prstGeom prst="rect">
            <a:avLst/>
          </a:prstGeom>
        </p:spPr>
        <p:txBody>
          <a:bodyPr anchor="ctr"/>
          <a:lstStyle>
            <a:lvl1pPr marL="857250" marR="0" indent="-85725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3600">
                <a:latin typeface="+mj-ea"/>
                <a:ea typeface="+mj-ea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/>
              <a:t>请输入目录标题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/>
              <a:t>请输入目录标题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/>
              <a:t>请输入目录标题</a:t>
            </a:r>
            <a:endParaRPr lang="en-US" altLang="zh-CN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/>
              <a:t>请输入目录标题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/>
              <a:t>请输入目录标题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1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 noEditPoints="1"/>
          </p:cNvSpPr>
          <p:nvPr userDrawn="1"/>
        </p:nvSpPr>
        <p:spPr bwMode="auto">
          <a:xfrm>
            <a:off x="8862428" y="-1499841"/>
            <a:ext cx="6331286" cy="6331286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6072952" y="2450940"/>
            <a:ext cx="2954655" cy="11435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kern="12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rPr>
              <a:t>项目简介</a:t>
            </a:r>
            <a:endParaRPr lang="en-US" altLang="zh-CN" sz="5400" b="1" kern="12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+mn-cs"/>
            </a:endParaRPr>
          </a:p>
        </p:txBody>
      </p:sp>
      <p:sp>
        <p:nvSpPr>
          <p:cNvPr id="56" name="矩形 55"/>
          <p:cNvSpPr/>
          <p:nvPr userDrawn="1"/>
        </p:nvSpPr>
        <p:spPr>
          <a:xfrm>
            <a:off x="9826998" y="593607"/>
            <a:ext cx="1918967" cy="3469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800" dirty="0">
                <a:solidFill>
                  <a:schemeClr val="bg2"/>
                </a:solidFill>
                <a:latin typeface="+mj-ea"/>
                <a:ea typeface="+mj-ea"/>
              </a:rPr>
              <a:t>1</a:t>
            </a:r>
            <a:endParaRPr lang="zh-CN" altLang="en-US" sz="44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59" name="任意多边形 58"/>
          <p:cNvSpPr/>
          <p:nvPr userDrawn="1"/>
        </p:nvSpPr>
        <p:spPr>
          <a:xfrm>
            <a:off x="6541345" y="2038224"/>
            <a:ext cx="553142" cy="634476"/>
          </a:xfrm>
          <a:custGeom>
            <a:avLst/>
            <a:gdLst/>
            <a:ahLst/>
            <a:cxnLst/>
            <a:rect l="l" t="t" r="r" b="b"/>
            <a:pathLst>
              <a:path w="525780" h="835762">
                <a:moveTo>
                  <a:pt x="202082" y="60351"/>
                </a:moveTo>
                <a:lnTo>
                  <a:pt x="202082" y="491033"/>
                </a:lnTo>
                <a:lnTo>
                  <a:pt x="333756" y="491033"/>
                </a:lnTo>
                <a:lnTo>
                  <a:pt x="333756" y="79553"/>
                </a:lnTo>
                <a:cubicBezTo>
                  <a:pt x="333756" y="66752"/>
                  <a:pt x="327355" y="60351"/>
                  <a:pt x="314553" y="60351"/>
                </a:cubicBezTo>
                <a:close/>
                <a:moveTo>
                  <a:pt x="0" y="0"/>
                </a:moveTo>
                <a:lnTo>
                  <a:pt x="469087" y="0"/>
                </a:lnTo>
                <a:cubicBezTo>
                  <a:pt x="484936" y="0"/>
                  <a:pt x="498348" y="5639"/>
                  <a:pt x="509320" y="16917"/>
                </a:cubicBezTo>
                <a:cubicBezTo>
                  <a:pt x="520293" y="28194"/>
                  <a:pt x="525780" y="41758"/>
                  <a:pt x="525780" y="57608"/>
                </a:cubicBezTo>
                <a:lnTo>
                  <a:pt x="525780" y="552298"/>
                </a:lnTo>
                <a:lnTo>
                  <a:pt x="202082" y="552298"/>
                </a:lnTo>
                <a:lnTo>
                  <a:pt x="202082" y="835762"/>
                </a:lnTo>
                <a:lnTo>
                  <a:pt x="0" y="8357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7200" dirty="0">
              <a:solidFill>
                <a:schemeClr val="accent2"/>
              </a:solidFill>
              <a:latin typeface="锐字真言体免费商用" panose="02010600030101010101" pitchFamily="2" charset="-122"/>
              <a:ea typeface="锐字真言体免费商用" panose="02010600030101010101" pitchFamily="2" charset="-122"/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20910" y="1956530"/>
            <a:ext cx="1870842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第一部分</a:t>
            </a:r>
          </a:p>
        </p:txBody>
      </p:sp>
      <p:sp>
        <p:nvSpPr>
          <p:cNvPr id="61" name="矩形 60"/>
          <p:cNvSpPr/>
          <p:nvPr userDrawn="1"/>
        </p:nvSpPr>
        <p:spPr>
          <a:xfrm>
            <a:off x="7048851" y="2275462"/>
            <a:ext cx="1345324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600" dirty="0">
                <a:solidFill>
                  <a:schemeClr val="accent2"/>
                </a:solidFill>
                <a:latin typeface="+mn-ea"/>
              </a:rPr>
              <a:t>Part One</a:t>
            </a:r>
            <a:endParaRPr lang="zh-CN" altLang="en-US" sz="160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187" name="任意多边形 186"/>
          <p:cNvSpPr/>
          <p:nvPr userDrawn="1"/>
        </p:nvSpPr>
        <p:spPr>
          <a:xfrm flipV="1">
            <a:off x="0" y="2038224"/>
            <a:ext cx="3446890" cy="4819776"/>
          </a:xfrm>
          <a:custGeom>
            <a:avLst/>
            <a:gdLst>
              <a:gd name="connsiteX0" fmla="*/ 0 w 4467830"/>
              <a:gd name="connsiteY0" fmla="*/ 0 h 6858000"/>
              <a:gd name="connsiteX1" fmla="*/ 2520472 w 4467830"/>
              <a:gd name="connsiteY1" fmla="*/ 0 h 6858000"/>
              <a:gd name="connsiteX2" fmla="*/ 2522755 w 4467830"/>
              <a:gd name="connsiteY2" fmla="*/ 5021 h 6858000"/>
              <a:gd name="connsiteX3" fmla="*/ 2596301 w 4467830"/>
              <a:gd name="connsiteY3" fmla="*/ 0 h 6858000"/>
              <a:gd name="connsiteX4" fmla="*/ 4467830 w 4467830"/>
              <a:gd name="connsiteY4" fmla="*/ 0 h 6858000"/>
              <a:gd name="connsiteX5" fmla="*/ 4467830 w 4467830"/>
              <a:gd name="connsiteY5" fmla="*/ 3429000 h 6858000"/>
              <a:gd name="connsiteX6" fmla="*/ 2994818 w 4467830"/>
              <a:gd name="connsiteY6" fmla="*/ 6821567 h 6858000"/>
              <a:gd name="connsiteX7" fmla="*/ 2867718 w 4467830"/>
              <a:gd name="connsiteY7" fmla="*/ 6858000 h 6858000"/>
              <a:gd name="connsiteX8" fmla="*/ 0 w 446783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7830" h="6858000">
                <a:moveTo>
                  <a:pt x="0" y="0"/>
                </a:moveTo>
                <a:lnTo>
                  <a:pt x="2520472" y="0"/>
                </a:lnTo>
                <a:lnTo>
                  <a:pt x="2522755" y="5021"/>
                </a:lnTo>
                <a:lnTo>
                  <a:pt x="2596301" y="0"/>
                </a:lnTo>
                <a:lnTo>
                  <a:pt x="4467830" y="0"/>
                </a:lnTo>
                <a:lnTo>
                  <a:pt x="4467830" y="3429000"/>
                </a:lnTo>
                <a:cubicBezTo>
                  <a:pt x="4467830" y="5086061"/>
                  <a:pt x="3843375" y="6495179"/>
                  <a:pt x="2994818" y="6821567"/>
                </a:cubicBezTo>
                <a:lnTo>
                  <a:pt x="2867718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0">
            <a:blip r:embed="rId2">
              <a:alphaModFix amt="63000"/>
            </a:blip>
            <a:srcRect/>
            <a:stretch>
              <a:fillRect b="-603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占位符 63"/>
          <p:cNvSpPr>
            <a:spLocks noGrp="1"/>
          </p:cNvSpPr>
          <p:nvPr>
            <p:ph type="body" sz="quarter" idx="10" hasCustomPrompt="1"/>
          </p:nvPr>
        </p:nvSpPr>
        <p:spPr>
          <a:xfrm>
            <a:off x="6413593" y="3656013"/>
            <a:ext cx="4833533" cy="2909887"/>
          </a:xfrm>
          <a:prstGeom prst="rect">
            <a:avLst/>
          </a:prstGeom>
        </p:spPr>
        <p:txBody>
          <a:bodyPr/>
          <a:lstStyle>
            <a:lvl1pPr>
              <a:defRPr lang="zh-CN" altLang="en-US" sz="2400" b="1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  <p:pic>
        <p:nvPicPr>
          <p:cNvPr id="63" name="图片 62">
            <a:extLst>
              <a:ext uri="{FF2B5EF4-FFF2-40B4-BE49-F238E27FC236}">
                <a16:creationId xmlns:a16="http://schemas.microsoft.com/office/drawing/2014/main" id="{70DFF270-08D4-BDBF-4F34-03995B7A92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58" y="289448"/>
            <a:ext cx="3079579" cy="828000"/>
          </a:xfrm>
          <a:prstGeom prst="rect">
            <a:avLst/>
          </a:prstGeom>
        </p:spPr>
      </p:pic>
      <p:sp>
        <p:nvSpPr>
          <p:cNvPr id="64" name="矩形 63">
            <a:extLst>
              <a:ext uri="{FF2B5EF4-FFF2-40B4-BE49-F238E27FC236}">
                <a16:creationId xmlns:a16="http://schemas.microsoft.com/office/drawing/2014/main" id="{6C1B3A78-A0EB-0633-EF93-7AC98D65424C}"/>
              </a:ext>
            </a:extLst>
          </p:cNvPr>
          <p:cNvSpPr/>
          <p:nvPr userDrawn="1"/>
        </p:nvSpPr>
        <p:spPr>
          <a:xfrm>
            <a:off x="5944091" y="5083524"/>
            <a:ext cx="6544235" cy="1846659"/>
          </a:xfrm>
          <a:prstGeom prst="rect">
            <a:avLst/>
          </a:prstGeom>
          <a:blipFill>
            <a:blip r:embed="rId4">
              <a:alphaModFix amt="3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1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 noEditPoints="1"/>
          </p:cNvSpPr>
          <p:nvPr userDrawn="1"/>
        </p:nvSpPr>
        <p:spPr bwMode="auto">
          <a:xfrm>
            <a:off x="8862428" y="-1499841"/>
            <a:ext cx="6331286" cy="6331286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6072952" y="2450940"/>
            <a:ext cx="2954655" cy="11435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kern="12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rPr>
              <a:t>相关工作</a:t>
            </a:r>
            <a:endParaRPr lang="en-US" altLang="zh-CN" sz="5400" b="1" kern="12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+mn-cs"/>
            </a:endParaRPr>
          </a:p>
        </p:txBody>
      </p:sp>
      <p:sp>
        <p:nvSpPr>
          <p:cNvPr id="56" name="矩形 55"/>
          <p:cNvSpPr/>
          <p:nvPr userDrawn="1"/>
        </p:nvSpPr>
        <p:spPr>
          <a:xfrm>
            <a:off x="9826998" y="593607"/>
            <a:ext cx="1918967" cy="3469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800" dirty="0">
                <a:solidFill>
                  <a:schemeClr val="bg2"/>
                </a:solidFill>
                <a:latin typeface="+mj-ea"/>
                <a:ea typeface="+mj-ea"/>
              </a:rPr>
              <a:t>2</a:t>
            </a:r>
            <a:endParaRPr lang="zh-CN" altLang="en-US" sz="44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58" name="文本占位符 63"/>
          <p:cNvSpPr>
            <a:spLocks noGrp="1"/>
          </p:cNvSpPr>
          <p:nvPr>
            <p:ph type="body" sz="quarter" idx="10" hasCustomPrompt="1"/>
          </p:nvPr>
        </p:nvSpPr>
        <p:spPr>
          <a:xfrm>
            <a:off x="6413593" y="3656013"/>
            <a:ext cx="4833533" cy="2909887"/>
          </a:xfrm>
          <a:prstGeom prst="rect">
            <a:avLst/>
          </a:prstGeom>
        </p:spPr>
        <p:txBody>
          <a:bodyPr/>
          <a:lstStyle>
            <a:lvl1pPr>
              <a:defRPr lang="zh-CN" altLang="en-US" sz="2400" b="1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  <p:sp>
        <p:nvSpPr>
          <p:cNvPr id="59" name="任意多边形 58"/>
          <p:cNvSpPr/>
          <p:nvPr userDrawn="1"/>
        </p:nvSpPr>
        <p:spPr>
          <a:xfrm>
            <a:off x="6541345" y="2038224"/>
            <a:ext cx="553142" cy="634476"/>
          </a:xfrm>
          <a:custGeom>
            <a:avLst/>
            <a:gdLst/>
            <a:ahLst/>
            <a:cxnLst/>
            <a:rect l="l" t="t" r="r" b="b"/>
            <a:pathLst>
              <a:path w="525780" h="835762">
                <a:moveTo>
                  <a:pt x="202082" y="60351"/>
                </a:moveTo>
                <a:lnTo>
                  <a:pt x="202082" y="491033"/>
                </a:lnTo>
                <a:lnTo>
                  <a:pt x="333756" y="491033"/>
                </a:lnTo>
                <a:lnTo>
                  <a:pt x="333756" y="79553"/>
                </a:lnTo>
                <a:cubicBezTo>
                  <a:pt x="333756" y="66752"/>
                  <a:pt x="327355" y="60351"/>
                  <a:pt x="314553" y="60351"/>
                </a:cubicBezTo>
                <a:close/>
                <a:moveTo>
                  <a:pt x="0" y="0"/>
                </a:moveTo>
                <a:lnTo>
                  <a:pt x="469087" y="0"/>
                </a:lnTo>
                <a:cubicBezTo>
                  <a:pt x="484936" y="0"/>
                  <a:pt x="498348" y="5639"/>
                  <a:pt x="509320" y="16917"/>
                </a:cubicBezTo>
                <a:cubicBezTo>
                  <a:pt x="520293" y="28194"/>
                  <a:pt x="525780" y="41758"/>
                  <a:pt x="525780" y="57608"/>
                </a:cubicBezTo>
                <a:lnTo>
                  <a:pt x="525780" y="552298"/>
                </a:lnTo>
                <a:lnTo>
                  <a:pt x="202082" y="552298"/>
                </a:lnTo>
                <a:lnTo>
                  <a:pt x="202082" y="835762"/>
                </a:lnTo>
                <a:lnTo>
                  <a:pt x="0" y="8357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7200" dirty="0">
              <a:solidFill>
                <a:schemeClr val="accent2"/>
              </a:solidFill>
              <a:latin typeface="锐字真言体免费商用" panose="02010600030101010101" pitchFamily="2" charset="-122"/>
              <a:ea typeface="锐字真言体免费商用" panose="02010600030101010101" pitchFamily="2" charset="-122"/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20910" y="1956530"/>
            <a:ext cx="1870842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第二部分</a:t>
            </a:r>
          </a:p>
        </p:txBody>
      </p:sp>
      <p:sp>
        <p:nvSpPr>
          <p:cNvPr id="61" name="矩形 60"/>
          <p:cNvSpPr/>
          <p:nvPr userDrawn="1"/>
        </p:nvSpPr>
        <p:spPr>
          <a:xfrm>
            <a:off x="7048851" y="2275462"/>
            <a:ext cx="1345324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600" dirty="0">
                <a:solidFill>
                  <a:schemeClr val="accent2"/>
                </a:solidFill>
                <a:latin typeface="+mn-ea"/>
              </a:rPr>
              <a:t>Part Two</a:t>
            </a:r>
            <a:endParaRPr lang="zh-CN" altLang="en-US" sz="160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62" name="任意多边形 186">
            <a:extLst>
              <a:ext uri="{FF2B5EF4-FFF2-40B4-BE49-F238E27FC236}">
                <a16:creationId xmlns:a16="http://schemas.microsoft.com/office/drawing/2014/main" id="{1A9C5F60-9049-DA4E-A0E0-6968B7EB24AB}"/>
              </a:ext>
            </a:extLst>
          </p:cNvPr>
          <p:cNvSpPr/>
          <p:nvPr userDrawn="1"/>
        </p:nvSpPr>
        <p:spPr>
          <a:xfrm flipV="1">
            <a:off x="0" y="2038224"/>
            <a:ext cx="3446890" cy="4819776"/>
          </a:xfrm>
          <a:custGeom>
            <a:avLst/>
            <a:gdLst>
              <a:gd name="connsiteX0" fmla="*/ 0 w 4467830"/>
              <a:gd name="connsiteY0" fmla="*/ 0 h 6858000"/>
              <a:gd name="connsiteX1" fmla="*/ 2520472 w 4467830"/>
              <a:gd name="connsiteY1" fmla="*/ 0 h 6858000"/>
              <a:gd name="connsiteX2" fmla="*/ 2522755 w 4467830"/>
              <a:gd name="connsiteY2" fmla="*/ 5021 h 6858000"/>
              <a:gd name="connsiteX3" fmla="*/ 2596301 w 4467830"/>
              <a:gd name="connsiteY3" fmla="*/ 0 h 6858000"/>
              <a:gd name="connsiteX4" fmla="*/ 4467830 w 4467830"/>
              <a:gd name="connsiteY4" fmla="*/ 0 h 6858000"/>
              <a:gd name="connsiteX5" fmla="*/ 4467830 w 4467830"/>
              <a:gd name="connsiteY5" fmla="*/ 3429000 h 6858000"/>
              <a:gd name="connsiteX6" fmla="*/ 2994818 w 4467830"/>
              <a:gd name="connsiteY6" fmla="*/ 6821567 h 6858000"/>
              <a:gd name="connsiteX7" fmla="*/ 2867718 w 4467830"/>
              <a:gd name="connsiteY7" fmla="*/ 6858000 h 6858000"/>
              <a:gd name="connsiteX8" fmla="*/ 0 w 446783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7830" h="6858000">
                <a:moveTo>
                  <a:pt x="0" y="0"/>
                </a:moveTo>
                <a:lnTo>
                  <a:pt x="2520472" y="0"/>
                </a:lnTo>
                <a:lnTo>
                  <a:pt x="2522755" y="5021"/>
                </a:lnTo>
                <a:lnTo>
                  <a:pt x="2596301" y="0"/>
                </a:lnTo>
                <a:lnTo>
                  <a:pt x="4467830" y="0"/>
                </a:lnTo>
                <a:lnTo>
                  <a:pt x="4467830" y="3429000"/>
                </a:lnTo>
                <a:cubicBezTo>
                  <a:pt x="4467830" y="5086061"/>
                  <a:pt x="3843375" y="6495179"/>
                  <a:pt x="2994818" y="6821567"/>
                </a:cubicBezTo>
                <a:lnTo>
                  <a:pt x="2867718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0">
            <a:blip r:embed="rId2">
              <a:alphaModFix amt="63000"/>
            </a:blip>
            <a:srcRect/>
            <a:stretch>
              <a:fillRect b="-603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3" name="图片 62">
            <a:extLst>
              <a:ext uri="{FF2B5EF4-FFF2-40B4-BE49-F238E27FC236}">
                <a16:creationId xmlns:a16="http://schemas.microsoft.com/office/drawing/2014/main" id="{B0C7C02F-65CA-EBA8-C672-89B5F7D5DB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58" y="289448"/>
            <a:ext cx="3079579" cy="828000"/>
          </a:xfrm>
          <a:prstGeom prst="rect">
            <a:avLst/>
          </a:prstGeom>
        </p:spPr>
      </p:pic>
      <p:sp>
        <p:nvSpPr>
          <p:cNvPr id="64" name="矩形 63">
            <a:extLst>
              <a:ext uri="{FF2B5EF4-FFF2-40B4-BE49-F238E27FC236}">
                <a16:creationId xmlns:a16="http://schemas.microsoft.com/office/drawing/2014/main" id="{768C98DE-2747-1A5D-6AD8-2FF4AD09D9EC}"/>
              </a:ext>
            </a:extLst>
          </p:cNvPr>
          <p:cNvSpPr/>
          <p:nvPr userDrawn="1"/>
        </p:nvSpPr>
        <p:spPr>
          <a:xfrm>
            <a:off x="5944091" y="5083524"/>
            <a:ext cx="6544235" cy="1846659"/>
          </a:xfrm>
          <a:prstGeom prst="rect">
            <a:avLst/>
          </a:prstGeom>
          <a:blipFill>
            <a:blip r:embed="rId4">
              <a:alphaModFix amt="3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1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 noEditPoints="1"/>
          </p:cNvSpPr>
          <p:nvPr userDrawn="1"/>
        </p:nvSpPr>
        <p:spPr bwMode="auto">
          <a:xfrm>
            <a:off x="8862428" y="-1499841"/>
            <a:ext cx="6331286" cy="6331286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6072952" y="2450940"/>
            <a:ext cx="2954655" cy="12201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kern="12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rPr>
              <a:t>研究内容</a:t>
            </a:r>
            <a:endParaRPr lang="en-US" altLang="zh-CN" sz="5400" b="1" kern="12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+mn-cs"/>
            </a:endParaRPr>
          </a:p>
        </p:txBody>
      </p:sp>
      <p:sp>
        <p:nvSpPr>
          <p:cNvPr id="56" name="矩形 55"/>
          <p:cNvSpPr/>
          <p:nvPr userDrawn="1"/>
        </p:nvSpPr>
        <p:spPr>
          <a:xfrm>
            <a:off x="9826998" y="593607"/>
            <a:ext cx="1918967" cy="3469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800" dirty="0">
                <a:solidFill>
                  <a:schemeClr val="bg2"/>
                </a:solidFill>
                <a:latin typeface="+mj-ea"/>
                <a:ea typeface="+mj-ea"/>
              </a:rPr>
              <a:t>3</a:t>
            </a:r>
            <a:endParaRPr lang="zh-CN" altLang="en-US" sz="44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58" name="文本占位符 63"/>
          <p:cNvSpPr>
            <a:spLocks noGrp="1"/>
          </p:cNvSpPr>
          <p:nvPr>
            <p:ph type="body" sz="quarter" idx="10" hasCustomPrompt="1"/>
          </p:nvPr>
        </p:nvSpPr>
        <p:spPr>
          <a:xfrm>
            <a:off x="6413593" y="3656013"/>
            <a:ext cx="4833533" cy="2909887"/>
          </a:xfrm>
          <a:prstGeom prst="rect">
            <a:avLst/>
          </a:prstGeom>
        </p:spPr>
        <p:txBody>
          <a:bodyPr/>
          <a:lstStyle>
            <a:lvl1pPr>
              <a:defRPr lang="zh-CN" altLang="en-US" sz="2400" b="1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  <p:sp>
        <p:nvSpPr>
          <p:cNvPr id="59" name="任意多边形 58"/>
          <p:cNvSpPr/>
          <p:nvPr userDrawn="1"/>
        </p:nvSpPr>
        <p:spPr>
          <a:xfrm>
            <a:off x="6541345" y="2038224"/>
            <a:ext cx="553142" cy="634476"/>
          </a:xfrm>
          <a:custGeom>
            <a:avLst/>
            <a:gdLst/>
            <a:ahLst/>
            <a:cxnLst/>
            <a:rect l="l" t="t" r="r" b="b"/>
            <a:pathLst>
              <a:path w="525780" h="835762">
                <a:moveTo>
                  <a:pt x="202082" y="60351"/>
                </a:moveTo>
                <a:lnTo>
                  <a:pt x="202082" y="491033"/>
                </a:lnTo>
                <a:lnTo>
                  <a:pt x="333756" y="491033"/>
                </a:lnTo>
                <a:lnTo>
                  <a:pt x="333756" y="79553"/>
                </a:lnTo>
                <a:cubicBezTo>
                  <a:pt x="333756" y="66752"/>
                  <a:pt x="327355" y="60351"/>
                  <a:pt x="314553" y="60351"/>
                </a:cubicBezTo>
                <a:close/>
                <a:moveTo>
                  <a:pt x="0" y="0"/>
                </a:moveTo>
                <a:lnTo>
                  <a:pt x="469087" y="0"/>
                </a:lnTo>
                <a:cubicBezTo>
                  <a:pt x="484936" y="0"/>
                  <a:pt x="498348" y="5639"/>
                  <a:pt x="509320" y="16917"/>
                </a:cubicBezTo>
                <a:cubicBezTo>
                  <a:pt x="520293" y="28194"/>
                  <a:pt x="525780" y="41758"/>
                  <a:pt x="525780" y="57608"/>
                </a:cubicBezTo>
                <a:lnTo>
                  <a:pt x="525780" y="552298"/>
                </a:lnTo>
                <a:lnTo>
                  <a:pt x="202082" y="552298"/>
                </a:lnTo>
                <a:lnTo>
                  <a:pt x="202082" y="835762"/>
                </a:lnTo>
                <a:lnTo>
                  <a:pt x="0" y="8357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7200" dirty="0">
              <a:solidFill>
                <a:schemeClr val="accent2"/>
              </a:solidFill>
              <a:latin typeface="锐字真言体免费商用" panose="02010600030101010101" pitchFamily="2" charset="-122"/>
              <a:ea typeface="锐字真言体免费商用" panose="02010600030101010101" pitchFamily="2" charset="-122"/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20910" y="1956530"/>
            <a:ext cx="1870842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第三部分</a:t>
            </a:r>
          </a:p>
        </p:txBody>
      </p:sp>
      <p:sp>
        <p:nvSpPr>
          <p:cNvPr id="61" name="矩形 60"/>
          <p:cNvSpPr/>
          <p:nvPr userDrawn="1"/>
        </p:nvSpPr>
        <p:spPr>
          <a:xfrm>
            <a:off x="7048851" y="2275462"/>
            <a:ext cx="1345324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600" dirty="0">
                <a:solidFill>
                  <a:schemeClr val="accent2"/>
                </a:solidFill>
                <a:latin typeface="+mn-ea"/>
              </a:rPr>
              <a:t>Part Three</a:t>
            </a:r>
            <a:endParaRPr lang="zh-CN" altLang="en-US" sz="160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62" name="任意多边形 186">
            <a:extLst>
              <a:ext uri="{FF2B5EF4-FFF2-40B4-BE49-F238E27FC236}">
                <a16:creationId xmlns:a16="http://schemas.microsoft.com/office/drawing/2014/main" id="{A985F8E0-7E3A-7240-8544-51159965B8D5}"/>
              </a:ext>
            </a:extLst>
          </p:cNvPr>
          <p:cNvSpPr/>
          <p:nvPr userDrawn="1"/>
        </p:nvSpPr>
        <p:spPr>
          <a:xfrm flipV="1">
            <a:off x="0" y="2038224"/>
            <a:ext cx="3446890" cy="4819776"/>
          </a:xfrm>
          <a:custGeom>
            <a:avLst/>
            <a:gdLst>
              <a:gd name="connsiteX0" fmla="*/ 0 w 4467830"/>
              <a:gd name="connsiteY0" fmla="*/ 0 h 6858000"/>
              <a:gd name="connsiteX1" fmla="*/ 2520472 w 4467830"/>
              <a:gd name="connsiteY1" fmla="*/ 0 h 6858000"/>
              <a:gd name="connsiteX2" fmla="*/ 2522755 w 4467830"/>
              <a:gd name="connsiteY2" fmla="*/ 5021 h 6858000"/>
              <a:gd name="connsiteX3" fmla="*/ 2596301 w 4467830"/>
              <a:gd name="connsiteY3" fmla="*/ 0 h 6858000"/>
              <a:gd name="connsiteX4" fmla="*/ 4467830 w 4467830"/>
              <a:gd name="connsiteY4" fmla="*/ 0 h 6858000"/>
              <a:gd name="connsiteX5" fmla="*/ 4467830 w 4467830"/>
              <a:gd name="connsiteY5" fmla="*/ 3429000 h 6858000"/>
              <a:gd name="connsiteX6" fmla="*/ 2994818 w 4467830"/>
              <a:gd name="connsiteY6" fmla="*/ 6821567 h 6858000"/>
              <a:gd name="connsiteX7" fmla="*/ 2867718 w 4467830"/>
              <a:gd name="connsiteY7" fmla="*/ 6858000 h 6858000"/>
              <a:gd name="connsiteX8" fmla="*/ 0 w 446783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7830" h="6858000">
                <a:moveTo>
                  <a:pt x="0" y="0"/>
                </a:moveTo>
                <a:lnTo>
                  <a:pt x="2520472" y="0"/>
                </a:lnTo>
                <a:lnTo>
                  <a:pt x="2522755" y="5021"/>
                </a:lnTo>
                <a:lnTo>
                  <a:pt x="2596301" y="0"/>
                </a:lnTo>
                <a:lnTo>
                  <a:pt x="4467830" y="0"/>
                </a:lnTo>
                <a:lnTo>
                  <a:pt x="4467830" y="3429000"/>
                </a:lnTo>
                <a:cubicBezTo>
                  <a:pt x="4467830" y="5086061"/>
                  <a:pt x="3843375" y="6495179"/>
                  <a:pt x="2994818" y="6821567"/>
                </a:cubicBezTo>
                <a:lnTo>
                  <a:pt x="2867718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0">
            <a:blip r:embed="rId2">
              <a:alphaModFix amt="63000"/>
            </a:blip>
            <a:srcRect/>
            <a:stretch>
              <a:fillRect b="-603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3" name="图片 62">
            <a:extLst>
              <a:ext uri="{FF2B5EF4-FFF2-40B4-BE49-F238E27FC236}">
                <a16:creationId xmlns:a16="http://schemas.microsoft.com/office/drawing/2014/main" id="{F50E7BB6-D478-A02C-17AB-4E94F712D88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58" y="289448"/>
            <a:ext cx="3079579" cy="828000"/>
          </a:xfrm>
          <a:prstGeom prst="rect">
            <a:avLst/>
          </a:prstGeom>
        </p:spPr>
      </p:pic>
      <p:sp>
        <p:nvSpPr>
          <p:cNvPr id="64" name="矩形 63">
            <a:extLst>
              <a:ext uri="{FF2B5EF4-FFF2-40B4-BE49-F238E27FC236}">
                <a16:creationId xmlns:a16="http://schemas.microsoft.com/office/drawing/2014/main" id="{56EB66D7-72A3-39D8-FA6F-BCDFDF642302}"/>
              </a:ext>
            </a:extLst>
          </p:cNvPr>
          <p:cNvSpPr/>
          <p:nvPr userDrawn="1"/>
        </p:nvSpPr>
        <p:spPr>
          <a:xfrm>
            <a:off x="5944091" y="5083524"/>
            <a:ext cx="6544235" cy="1846659"/>
          </a:xfrm>
          <a:prstGeom prst="rect">
            <a:avLst/>
          </a:prstGeom>
          <a:blipFill>
            <a:blip r:embed="rId4">
              <a:alphaModFix amt="3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303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1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 noEditPoints="1"/>
          </p:cNvSpPr>
          <p:nvPr userDrawn="1"/>
        </p:nvSpPr>
        <p:spPr bwMode="auto">
          <a:xfrm>
            <a:off x="8862428" y="-1499841"/>
            <a:ext cx="6331286" cy="6331286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6072952" y="2450940"/>
            <a:ext cx="2954655" cy="11435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kern="12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rPr>
              <a:t>研究成果</a:t>
            </a:r>
            <a:endParaRPr lang="en-US" altLang="zh-CN" sz="5400" b="1" kern="12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+mn-cs"/>
            </a:endParaRPr>
          </a:p>
        </p:txBody>
      </p:sp>
      <p:sp>
        <p:nvSpPr>
          <p:cNvPr id="56" name="矩形 55"/>
          <p:cNvSpPr/>
          <p:nvPr userDrawn="1"/>
        </p:nvSpPr>
        <p:spPr>
          <a:xfrm>
            <a:off x="9826998" y="593607"/>
            <a:ext cx="1918967" cy="3469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800" dirty="0">
                <a:solidFill>
                  <a:schemeClr val="bg2"/>
                </a:solidFill>
                <a:latin typeface="+mj-ea"/>
                <a:ea typeface="+mj-ea"/>
              </a:rPr>
              <a:t>4</a:t>
            </a:r>
            <a:endParaRPr lang="zh-CN" altLang="en-US" sz="44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58" name="文本占位符 63"/>
          <p:cNvSpPr>
            <a:spLocks noGrp="1"/>
          </p:cNvSpPr>
          <p:nvPr>
            <p:ph type="body" sz="quarter" idx="10" hasCustomPrompt="1"/>
          </p:nvPr>
        </p:nvSpPr>
        <p:spPr>
          <a:xfrm>
            <a:off x="6413593" y="3656013"/>
            <a:ext cx="4833533" cy="2909887"/>
          </a:xfrm>
          <a:prstGeom prst="rect">
            <a:avLst/>
          </a:prstGeom>
        </p:spPr>
        <p:txBody>
          <a:bodyPr/>
          <a:lstStyle>
            <a:lvl1pPr>
              <a:defRPr lang="zh-CN" altLang="en-US" sz="2400" b="1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  <p:sp>
        <p:nvSpPr>
          <p:cNvPr id="59" name="任意多边形 58"/>
          <p:cNvSpPr/>
          <p:nvPr userDrawn="1"/>
        </p:nvSpPr>
        <p:spPr>
          <a:xfrm>
            <a:off x="6541345" y="2038224"/>
            <a:ext cx="553142" cy="634476"/>
          </a:xfrm>
          <a:custGeom>
            <a:avLst/>
            <a:gdLst/>
            <a:ahLst/>
            <a:cxnLst/>
            <a:rect l="l" t="t" r="r" b="b"/>
            <a:pathLst>
              <a:path w="525780" h="835762">
                <a:moveTo>
                  <a:pt x="202082" y="60351"/>
                </a:moveTo>
                <a:lnTo>
                  <a:pt x="202082" y="491033"/>
                </a:lnTo>
                <a:lnTo>
                  <a:pt x="333756" y="491033"/>
                </a:lnTo>
                <a:lnTo>
                  <a:pt x="333756" y="79553"/>
                </a:lnTo>
                <a:cubicBezTo>
                  <a:pt x="333756" y="66752"/>
                  <a:pt x="327355" y="60351"/>
                  <a:pt x="314553" y="60351"/>
                </a:cubicBezTo>
                <a:close/>
                <a:moveTo>
                  <a:pt x="0" y="0"/>
                </a:moveTo>
                <a:lnTo>
                  <a:pt x="469087" y="0"/>
                </a:lnTo>
                <a:cubicBezTo>
                  <a:pt x="484936" y="0"/>
                  <a:pt x="498348" y="5639"/>
                  <a:pt x="509320" y="16917"/>
                </a:cubicBezTo>
                <a:cubicBezTo>
                  <a:pt x="520293" y="28194"/>
                  <a:pt x="525780" y="41758"/>
                  <a:pt x="525780" y="57608"/>
                </a:cubicBezTo>
                <a:lnTo>
                  <a:pt x="525780" y="552298"/>
                </a:lnTo>
                <a:lnTo>
                  <a:pt x="202082" y="552298"/>
                </a:lnTo>
                <a:lnTo>
                  <a:pt x="202082" y="835762"/>
                </a:lnTo>
                <a:lnTo>
                  <a:pt x="0" y="8357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7200" dirty="0">
              <a:solidFill>
                <a:schemeClr val="accent2"/>
              </a:solidFill>
              <a:latin typeface="锐字真言体免费商用" panose="02010600030101010101" pitchFamily="2" charset="-122"/>
              <a:ea typeface="锐字真言体免费商用" panose="02010600030101010101" pitchFamily="2" charset="-122"/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20910" y="1956530"/>
            <a:ext cx="1870842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第四部分</a:t>
            </a:r>
          </a:p>
        </p:txBody>
      </p:sp>
      <p:sp>
        <p:nvSpPr>
          <p:cNvPr id="61" name="矩形 60"/>
          <p:cNvSpPr/>
          <p:nvPr userDrawn="1"/>
        </p:nvSpPr>
        <p:spPr>
          <a:xfrm>
            <a:off x="7048851" y="2275462"/>
            <a:ext cx="1345324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600" dirty="0">
                <a:solidFill>
                  <a:schemeClr val="accent2"/>
                </a:solidFill>
                <a:latin typeface="+mn-ea"/>
              </a:rPr>
              <a:t>Part Four</a:t>
            </a:r>
            <a:endParaRPr lang="zh-CN" altLang="en-US" sz="160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62" name="任意多边形 186">
            <a:extLst>
              <a:ext uri="{FF2B5EF4-FFF2-40B4-BE49-F238E27FC236}">
                <a16:creationId xmlns:a16="http://schemas.microsoft.com/office/drawing/2014/main" id="{15BEA9A0-5405-8E4F-8566-4F7E7C09E6DE}"/>
              </a:ext>
            </a:extLst>
          </p:cNvPr>
          <p:cNvSpPr/>
          <p:nvPr userDrawn="1"/>
        </p:nvSpPr>
        <p:spPr>
          <a:xfrm flipV="1">
            <a:off x="0" y="2038224"/>
            <a:ext cx="3446890" cy="4819776"/>
          </a:xfrm>
          <a:custGeom>
            <a:avLst/>
            <a:gdLst>
              <a:gd name="connsiteX0" fmla="*/ 0 w 4467830"/>
              <a:gd name="connsiteY0" fmla="*/ 0 h 6858000"/>
              <a:gd name="connsiteX1" fmla="*/ 2520472 w 4467830"/>
              <a:gd name="connsiteY1" fmla="*/ 0 h 6858000"/>
              <a:gd name="connsiteX2" fmla="*/ 2522755 w 4467830"/>
              <a:gd name="connsiteY2" fmla="*/ 5021 h 6858000"/>
              <a:gd name="connsiteX3" fmla="*/ 2596301 w 4467830"/>
              <a:gd name="connsiteY3" fmla="*/ 0 h 6858000"/>
              <a:gd name="connsiteX4" fmla="*/ 4467830 w 4467830"/>
              <a:gd name="connsiteY4" fmla="*/ 0 h 6858000"/>
              <a:gd name="connsiteX5" fmla="*/ 4467830 w 4467830"/>
              <a:gd name="connsiteY5" fmla="*/ 3429000 h 6858000"/>
              <a:gd name="connsiteX6" fmla="*/ 2994818 w 4467830"/>
              <a:gd name="connsiteY6" fmla="*/ 6821567 h 6858000"/>
              <a:gd name="connsiteX7" fmla="*/ 2867718 w 4467830"/>
              <a:gd name="connsiteY7" fmla="*/ 6858000 h 6858000"/>
              <a:gd name="connsiteX8" fmla="*/ 0 w 446783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7830" h="6858000">
                <a:moveTo>
                  <a:pt x="0" y="0"/>
                </a:moveTo>
                <a:lnTo>
                  <a:pt x="2520472" y="0"/>
                </a:lnTo>
                <a:lnTo>
                  <a:pt x="2522755" y="5021"/>
                </a:lnTo>
                <a:lnTo>
                  <a:pt x="2596301" y="0"/>
                </a:lnTo>
                <a:lnTo>
                  <a:pt x="4467830" y="0"/>
                </a:lnTo>
                <a:lnTo>
                  <a:pt x="4467830" y="3429000"/>
                </a:lnTo>
                <a:cubicBezTo>
                  <a:pt x="4467830" y="5086061"/>
                  <a:pt x="3843375" y="6495179"/>
                  <a:pt x="2994818" y="6821567"/>
                </a:cubicBezTo>
                <a:lnTo>
                  <a:pt x="2867718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0">
            <a:blip r:embed="rId2">
              <a:alphaModFix amt="63000"/>
            </a:blip>
            <a:srcRect/>
            <a:stretch>
              <a:fillRect b="-603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3" name="图片 62">
            <a:extLst>
              <a:ext uri="{FF2B5EF4-FFF2-40B4-BE49-F238E27FC236}">
                <a16:creationId xmlns:a16="http://schemas.microsoft.com/office/drawing/2014/main" id="{78854372-67C5-F80D-BA19-8DF37680EB0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58" y="289448"/>
            <a:ext cx="3079579" cy="828000"/>
          </a:xfrm>
          <a:prstGeom prst="rect">
            <a:avLst/>
          </a:prstGeom>
        </p:spPr>
      </p:pic>
      <p:sp>
        <p:nvSpPr>
          <p:cNvPr id="64" name="矩形 63">
            <a:extLst>
              <a:ext uri="{FF2B5EF4-FFF2-40B4-BE49-F238E27FC236}">
                <a16:creationId xmlns:a16="http://schemas.microsoft.com/office/drawing/2014/main" id="{C7F74F00-A34B-DDFD-7E35-0FB55B557A13}"/>
              </a:ext>
            </a:extLst>
          </p:cNvPr>
          <p:cNvSpPr/>
          <p:nvPr userDrawn="1"/>
        </p:nvSpPr>
        <p:spPr>
          <a:xfrm>
            <a:off x="5944091" y="5083524"/>
            <a:ext cx="6544235" cy="1846659"/>
          </a:xfrm>
          <a:prstGeom prst="rect">
            <a:avLst/>
          </a:prstGeom>
          <a:blipFill>
            <a:blip r:embed="rId4">
              <a:alphaModFix amt="3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311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1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 noEditPoints="1"/>
          </p:cNvSpPr>
          <p:nvPr userDrawn="1"/>
        </p:nvSpPr>
        <p:spPr bwMode="auto">
          <a:xfrm>
            <a:off x="8862428" y="-1499841"/>
            <a:ext cx="6331286" cy="6331286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6072952" y="2450940"/>
            <a:ext cx="2954655" cy="11435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kern="12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rPr>
              <a:t>项目总结</a:t>
            </a:r>
            <a:endParaRPr lang="en-US" altLang="zh-CN" sz="5400" b="1" kern="12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+mn-cs"/>
            </a:endParaRPr>
          </a:p>
        </p:txBody>
      </p:sp>
      <p:sp>
        <p:nvSpPr>
          <p:cNvPr id="56" name="矩形 55"/>
          <p:cNvSpPr/>
          <p:nvPr userDrawn="1"/>
        </p:nvSpPr>
        <p:spPr>
          <a:xfrm>
            <a:off x="9826998" y="593607"/>
            <a:ext cx="1918967" cy="3469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800" dirty="0">
                <a:solidFill>
                  <a:schemeClr val="bg2"/>
                </a:solidFill>
                <a:latin typeface="+mj-ea"/>
                <a:ea typeface="+mj-ea"/>
              </a:rPr>
              <a:t>5</a:t>
            </a:r>
            <a:endParaRPr lang="zh-CN" altLang="en-US" sz="44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58" name="文本占位符 63"/>
          <p:cNvSpPr>
            <a:spLocks noGrp="1"/>
          </p:cNvSpPr>
          <p:nvPr>
            <p:ph type="body" sz="quarter" idx="10" hasCustomPrompt="1"/>
          </p:nvPr>
        </p:nvSpPr>
        <p:spPr>
          <a:xfrm>
            <a:off x="6413593" y="3656013"/>
            <a:ext cx="4833533" cy="2909887"/>
          </a:xfrm>
          <a:prstGeom prst="rect">
            <a:avLst/>
          </a:prstGeom>
        </p:spPr>
        <p:txBody>
          <a:bodyPr/>
          <a:lstStyle>
            <a:lvl1pPr>
              <a:defRPr lang="zh-CN" altLang="en-US" sz="2400" b="1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  <p:sp>
        <p:nvSpPr>
          <p:cNvPr id="59" name="任意多边形 58"/>
          <p:cNvSpPr/>
          <p:nvPr userDrawn="1"/>
        </p:nvSpPr>
        <p:spPr>
          <a:xfrm>
            <a:off x="6541345" y="2038224"/>
            <a:ext cx="553142" cy="634476"/>
          </a:xfrm>
          <a:custGeom>
            <a:avLst/>
            <a:gdLst/>
            <a:ahLst/>
            <a:cxnLst/>
            <a:rect l="l" t="t" r="r" b="b"/>
            <a:pathLst>
              <a:path w="525780" h="835762">
                <a:moveTo>
                  <a:pt x="202082" y="60351"/>
                </a:moveTo>
                <a:lnTo>
                  <a:pt x="202082" y="491033"/>
                </a:lnTo>
                <a:lnTo>
                  <a:pt x="333756" y="491033"/>
                </a:lnTo>
                <a:lnTo>
                  <a:pt x="333756" y="79553"/>
                </a:lnTo>
                <a:cubicBezTo>
                  <a:pt x="333756" y="66752"/>
                  <a:pt x="327355" y="60351"/>
                  <a:pt x="314553" y="60351"/>
                </a:cubicBezTo>
                <a:close/>
                <a:moveTo>
                  <a:pt x="0" y="0"/>
                </a:moveTo>
                <a:lnTo>
                  <a:pt x="469087" y="0"/>
                </a:lnTo>
                <a:cubicBezTo>
                  <a:pt x="484936" y="0"/>
                  <a:pt x="498348" y="5639"/>
                  <a:pt x="509320" y="16917"/>
                </a:cubicBezTo>
                <a:cubicBezTo>
                  <a:pt x="520293" y="28194"/>
                  <a:pt x="525780" y="41758"/>
                  <a:pt x="525780" y="57608"/>
                </a:cubicBezTo>
                <a:lnTo>
                  <a:pt x="525780" y="552298"/>
                </a:lnTo>
                <a:lnTo>
                  <a:pt x="202082" y="552298"/>
                </a:lnTo>
                <a:lnTo>
                  <a:pt x="202082" y="835762"/>
                </a:lnTo>
                <a:lnTo>
                  <a:pt x="0" y="8357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7200" dirty="0">
              <a:solidFill>
                <a:schemeClr val="accent2"/>
              </a:solidFill>
              <a:latin typeface="锐字真言体免费商用" panose="02010600030101010101" pitchFamily="2" charset="-122"/>
              <a:ea typeface="锐字真言体免费商用" panose="02010600030101010101" pitchFamily="2" charset="-122"/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20910" y="1956530"/>
            <a:ext cx="1870842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第五部分</a:t>
            </a:r>
          </a:p>
        </p:txBody>
      </p:sp>
      <p:sp>
        <p:nvSpPr>
          <p:cNvPr id="61" name="矩形 60"/>
          <p:cNvSpPr/>
          <p:nvPr userDrawn="1"/>
        </p:nvSpPr>
        <p:spPr>
          <a:xfrm>
            <a:off x="7048851" y="2275462"/>
            <a:ext cx="1345324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600" dirty="0">
                <a:solidFill>
                  <a:schemeClr val="accent2"/>
                </a:solidFill>
                <a:latin typeface="+mn-ea"/>
              </a:rPr>
              <a:t>Part Five</a:t>
            </a:r>
            <a:endParaRPr lang="zh-CN" altLang="en-US" sz="160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62" name="任意多边形 186">
            <a:extLst>
              <a:ext uri="{FF2B5EF4-FFF2-40B4-BE49-F238E27FC236}">
                <a16:creationId xmlns:a16="http://schemas.microsoft.com/office/drawing/2014/main" id="{15BEA9A0-5405-8E4F-8566-4F7E7C09E6DE}"/>
              </a:ext>
            </a:extLst>
          </p:cNvPr>
          <p:cNvSpPr/>
          <p:nvPr userDrawn="1"/>
        </p:nvSpPr>
        <p:spPr>
          <a:xfrm flipV="1">
            <a:off x="0" y="2038224"/>
            <a:ext cx="3446890" cy="4819776"/>
          </a:xfrm>
          <a:custGeom>
            <a:avLst/>
            <a:gdLst>
              <a:gd name="connsiteX0" fmla="*/ 0 w 4467830"/>
              <a:gd name="connsiteY0" fmla="*/ 0 h 6858000"/>
              <a:gd name="connsiteX1" fmla="*/ 2520472 w 4467830"/>
              <a:gd name="connsiteY1" fmla="*/ 0 h 6858000"/>
              <a:gd name="connsiteX2" fmla="*/ 2522755 w 4467830"/>
              <a:gd name="connsiteY2" fmla="*/ 5021 h 6858000"/>
              <a:gd name="connsiteX3" fmla="*/ 2596301 w 4467830"/>
              <a:gd name="connsiteY3" fmla="*/ 0 h 6858000"/>
              <a:gd name="connsiteX4" fmla="*/ 4467830 w 4467830"/>
              <a:gd name="connsiteY4" fmla="*/ 0 h 6858000"/>
              <a:gd name="connsiteX5" fmla="*/ 4467830 w 4467830"/>
              <a:gd name="connsiteY5" fmla="*/ 3429000 h 6858000"/>
              <a:gd name="connsiteX6" fmla="*/ 2994818 w 4467830"/>
              <a:gd name="connsiteY6" fmla="*/ 6821567 h 6858000"/>
              <a:gd name="connsiteX7" fmla="*/ 2867718 w 4467830"/>
              <a:gd name="connsiteY7" fmla="*/ 6858000 h 6858000"/>
              <a:gd name="connsiteX8" fmla="*/ 0 w 446783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7830" h="6858000">
                <a:moveTo>
                  <a:pt x="0" y="0"/>
                </a:moveTo>
                <a:lnTo>
                  <a:pt x="2520472" y="0"/>
                </a:lnTo>
                <a:lnTo>
                  <a:pt x="2522755" y="5021"/>
                </a:lnTo>
                <a:lnTo>
                  <a:pt x="2596301" y="0"/>
                </a:lnTo>
                <a:lnTo>
                  <a:pt x="4467830" y="0"/>
                </a:lnTo>
                <a:lnTo>
                  <a:pt x="4467830" y="3429000"/>
                </a:lnTo>
                <a:cubicBezTo>
                  <a:pt x="4467830" y="5086061"/>
                  <a:pt x="3843375" y="6495179"/>
                  <a:pt x="2994818" y="6821567"/>
                </a:cubicBezTo>
                <a:lnTo>
                  <a:pt x="2867718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0">
            <a:blip r:embed="rId2">
              <a:alphaModFix amt="63000"/>
            </a:blip>
            <a:srcRect/>
            <a:stretch>
              <a:fillRect b="-603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3" name="图片 62">
            <a:extLst>
              <a:ext uri="{FF2B5EF4-FFF2-40B4-BE49-F238E27FC236}">
                <a16:creationId xmlns:a16="http://schemas.microsoft.com/office/drawing/2014/main" id="{083E72BE-F6EE-078E-2250-F4F75D9AA98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58" y="289448"/>
            <a:ext cx="3079579" cy="828000"/>
          </a:xfrm>
          <a:prstGeom prst="rect">
            <a:avLst/>
          </a:prstGeom>
        </p:spPr>
      </p:pic>
      <p:sp>
        <p:nvSpPr>
          <p:cNvPr id="64" name="矩形 63">
            <a:extLst>
              <a:ext uri="{FF2B5EF4-FFF2-40B4-BE49-F238E27FC236}">
                <a16:creationId xmlns:a16="http://schemas.microsoft.com/office/drawing/2014/main" id="{80E73F0A-2BF7-CDAE-1B05-3C069A2457EE}"/>
              </a:ext>
            </a:extLst>
          </p:cNvPr>
          <p:cNvSpPr/>
          <p:nvPr userDrawn="1"/>
        </p:nvSpPr>
        <p:spPr>
          <a:xfrm>
            <a:off x="5944091" y="5083524"/>
            <a:ext cx="6544235" cy="1846659"/>
          </a:xfrm>
          <a:prstGeom prst="rect">
            <a:avLst/>
          </a:prstGeom>
          <a:blipFill>
            <a:blip r:embed="rId4">
              <a:alphaModFix amt="3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609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651" r:id="rId2"/>
    <p:sldLayoutId id="2147483710" r:id="rId3"/>
    <p:sldLayoutId id="2147483655" r:id="rId4"/>
    <p:sldLayoutId id="2147483658" r:id="rId5"/>
    <p:sldLayoutId id="2147483659" r:id="rId6"/>
    <p:sldLayoutId id="2147483706" r:id="rId7"/>
    <p:sldLayoutId id="2147483707" r:id="rId8"/>
    <p:sldLayoutId id="2147483708" r:id="rId9"/>
    <p:sldLayoutId id="2147483677" r:id="rId10"/>
    <p:sldLayoutId id="2147483713" r:id="rId11"/>
    <p:sldLayoutId id="2147483715" r:id="rId12"/>
    <p:sldLayoutId id="2147483716" r:id="rId13"/>
    <p:sldLayoutId id="2147483717" r:id="rId14"/>
    <p:sldLayoutId id="2147483718" r:id="rId15"/>
    <p:sldLayoutId id="2147483681" r:id="rId16"/>
    <p:sldLayoutId id="2147483714" r:id="rId17"/>
    <p:sldLayoutId id="2147483719" r:id="rId18"/>
    <p:sldLayoutId id="2147483720" r:id="rId19"/>
    <p:sldLayoutId id="2147483721" r:id="rId20"/>
    <p:sldLayoutId id="2147483722" r:id="rId21"/>
    <p:sldLayoutId id="2147483724" r:id="rId22"/>
    <p:sldLayoutId id="2147483665" r:id="rId23"/>
    <p:sldLayoutId id="2147483711" r:id="rId24"/>
    <p:sldLayoutId id="2147483671" r:id="rId25"/>
    <p:sldLayoutId id="2147483723" r:id="rId26"/>
    <p:sldLayoutId id="2147483712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36">
          <p15:clr>
            <a:srgbClr val="F26B43"/>
          </p15:clr>
        </p15:guide>
        <p15:guide id="2" pos="3840">
          <p15:clr>
            <a:srgbClr val="F26B43"/>
          </p15:clr>
        </p15:guide>
        <p15:guide id="3" pos="272">
          <p15:clr>
            <a:srgbClr val="F26B43"/>
          </p15:clr>
        </p15:guide>
        <p15:guide id="4" pos="7400">
          <p15:clr>
            <a:srgbClr val="F26B43"/>
          </p15:clr>
        </p15:guide>
        <p15:guide id="5" orient="horz" pos="464">
          <p15:clr>
            <a:srgbClr val="F26B43"/>
          </p15:clr>
        </p15:guide>
        <p15:guide id="6" orient="horz" pos="576">
          <p15:clr>
            <a:srgbClr val="F26B43"/>
          </p15:clr>
        </p15:guide>
        <p15:guide id="7" orient="horz" pos="4216">
          <p15:clr>
            <a:srgbClr val="F26B43"/>
          </p15:clr>
        </p15:guide>
        <p15:guide id="8" orient="horz" pos="410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Relationship Id="rId4" Type="http://schemas.openxmlformats.org/officeDocument/2006/relationships/hyperlink" Target="https://github.com/Tang1705/BJTU-Graduation-Design-202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1">
            <a:extLst>
              <a:ext uri="{FF2B5EF4-FFF2-40B4-BE49-F238E27FC236}">
                <a16:creationId xmlns:a16="http://schemas.microsoft.com/office/drawing/2014/main" id="{D23C6B7D-2A65-DD5F-7B0C-6B4297E26597}"/>
              </a:ext>
            </a:extLst>
          </p:cNvPr>
          <p:cNvSpPr txBox="1">
            <a:spLocks/>
          </p:cNvSpPr>
          <p:nvPr/>
        </p:nvSpPr>
        <p:spPr>
          <a:xfrm>
            <a:off x="696931" y="2911609"/>
            <a:ext cx="10798138" cy="103478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4000"/>
              </a:lnSpc>
              <a:spcBef>
                <a:spcPts val="1200"/>
              </a:spcBef>
              <a:spcAft>
                <a:spcPts val="1200"/>
              </a:spcAft>
            </a:pPr>
            <a:r>
              <a:rPr lang="zh-CN" altLang="en-US" sz="3600" b="1" dirty="0">
                <a:latin typeface="STFangsong" panose="02010600040101010101" pitchFamily="2" charset="-122"/>
                <a:ea typeface="STFangsong" panose="02010600040101010101" pitchFamily="2" charset="-122"/>
              </a:rPr>
              <a:t>中文标题</a:t>
            </a:r>
            <a:br>
              <a:rPr lang="en-US" altLang="zh-CN" b="1" dirty="0">
                <a:latin typeface="STFangsong" panose="02010600040101010101" pitchFamily="2" charset="-122"/>
                <a:ea typeface="STFangsong" panose="02010600040101010101" pitchFamily="2" charset="-122"/>
              </a:rPr>
            </a:br>
            <a:r>
              <a:rPr lang="en-US" altLang="zh-CN" sz="2200" b="1" dirty="0">
                <a:latin typeface="STFangsong" panose="02010600040101010101" pitchFamily="2" charset="-122"/>
                <a:ea typeface="STFangsong" panose="02010600040101010101" pitchFamily="2" charset="-122"/>
              </a:rPr>
              <a:t>English Title</a:t>
            </a:r>
            <a:endParaRPr lang="zh-CN" altLang="en-US" sz="2200" b="1" dirty="0">
              <a:latin typeface="STFangsong" panose="02010600040101010101" pitchFamily="2" charset="-122"/>
              <a:ea typeface="STFangsong" panose="02010600040101010101" pitchFamily="2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EBB33C8-F4B8-44AB-D458-4089F1DF67DB}"/>
              </a:ext>
            </a:extLst>
          </p:cNvPr>
          <p:cNvGrpSpPr/>
          <p:nvPr/>
        </p:nvGrpSpPr>
        <p:grpSpPr>
          <a:xfrm>
            <a:off x="1873343" y="4346385"/>
            <a:ext cx="8445315" cy="832955"/>
            <a:chOff x="1843363" y="4346385"/>
            <a:chExt cx="8445315" cy="832955"/>
          </a:xfrm>
        </p:grpSpPr>
        <p:sp>
          <p:nvSpPr>
            <p:cNvPr id="33" name="文本占位符 9">
              <a:extLst>
                <a:ext uri="{FF2B5EF4-FFF2-40B4-BE49-F238E27FC236}">
                  <a16:creationId xmlns:a16="http://schemas.microsoft.com/office/drawing/2014/main" id="{186FB979-D23D-7E9F-89B6-B2B1FFCACADB}"/>
                </a:ext>
              </a:extLst>
            </p:cNvPr>
            <p:cNvSpPr txBox="1">
              <a:spLocks/>
            </p:cNvSpPr>
            <p:nvPr/>
          </p:nvSpPr>
          <p:spPr>
            <a:xfrm>
              <a:off x="1843363" y="4346386"/>
              <a:ext cx="2660986" cy="391873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CN" altLang="en-US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答辩人：</a:t>
              </a:r>
              <a:r>
                <a:rPr lang="en-US" altLang="zh-CN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XX</a:t>
              </a:r>
            </a:p>
          </p:txBody>
        </p:sp>
        <p:sp>
          <p:nvSpPr>
            <p:cNvPr id="34" name="文本占位符 9">
              <a:extLst>
                <a:ext uri="{FF2B5EF4-FFF2-40B4-BE49-F238E27FC236}">
                  <a16:creationId xmlns:a16="http://schemas.microsoft.com/office/drawing/2014/main" id="{67F9E7A1-C65E-C35D-840C-84554F47BD66}"/>
                </a:ext>
              </a:extLst>
            </p:cNvPr>
            <p:cNvSpPr txBox="1">
              <a:spLocks/>
            </p:cNvSpPr>
            <p:nvPr/>
          </p:nvSpPr>
          <p:spPr>
            <a:xfrm>
              <a:off x="7627692" y="4787466"/>
              <a:ext cx="2660986" cy="391873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答辩时间：</a:t>
              </a:r>
              <a:r>
                <a:rPr lang="en-US" altLang="zh-CN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2022/5/21</a:t>
              </a:r>
            </a:p>
          </p:txBody>
        </p:sp>
        <p:sp>
          <p:nvSpPr>
            <p:cNvPr id="35" name="文本占位符 9">
              <a:extLst>
                <a:ext uri="{FF2B5EF4-FFF2-40B4-BE49-F238E27FC236}">
                  <a16:creationId xmlns:a16="http://schemas.microsoft.com/office/drawing/2014/main" id="{2CEFE6B7-A88D-5696-8440-CE19F8E4B695}"/>
                </a:ext>
              </a:extLst>
            </p:cNvPr>
            <p:cNvSpPr txBox="1">
              <a:spLocks/>
            </p:cNvSpPr>
            <p:nvPr/>
          </p:nvSpPr>
          <p:spPr>
            <a:xfrm>
              <a:off x="1843363" y="4787467"/>
              <a:ext cx="2660986" cy="391873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答辩序号：</a:t>
              </a:r>
              <a:r>
                <a:rPr lang="en-US" altLang="zh-CN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xx</a:t>
              </a:r>
              <a:r>
                <a:rPr lang="zh-CN" altLang="en-US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号</a:t>
              </a:r>
              <a:endParaRPr lang="en-US" altLang="zh-CN" sz="2000" dirty="0">
                <a:latin typeface="华文仿宋" panose="02010600040101010101" pitchFamily="2" charset="-122"/>
                <a:ea typeface="华文仿宋" panose="02010600040101010101" pitchFamily="2" charset="-122"/>
              </a:endParaRPr>
            </a:p>
          </p:txBody>
        </p:sp>
        <p:sp>
          <p:nvSpPr>
            <p:cNvPr id="36" name="文本占位符 9">
              <a:extLst>
                <a:ext uri="{FF2B5EF4-FFF2-40B4-BE49-F238E27FC236}">
                  <a16:creationId xmlns:a16="http://schemas.microsoft.com/office/drawing/2014/main" id="{29DB5487-E71D-C17C-199D-DE4C9B7EE7BE}"/>
                </a:ext>
              </a:extLst>
            </p:cNvPr>
            <p:cNvSpPr txBox="1">
              <a:spLocks/>
            </p:cNvSpPr>
            <p:nvPr/>
          </p:nvSpPr>
          <p:spPr>
            <a:xfrm>
              <a:off x="7627692" y="4346385"/>
              <a:ext cx="2660986" cy="391873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指导教师：</a:t>
              </a:r>
              <a:r>
                <a:rPr lang="en-US" altLang="zh-CN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XXX</a:t>
              </a:r>
            </a:p>
          </p:txBody>
        </p:sp>
      </p:grpSp>
      <p:sp>
        <p:nvSpPr>
          <p:cNvPr id="7" name="文本占位符 4">
            <a:extLst>
              <a:ext uri="{FF2B5EF4-FFF2-40B4-BE49-F238E27FC236}">
                <a16:creationId xmlns:a16="http://schemas.microsoft.com/office/drawing/2014/main" id="{E506A8FE-627C-507D-5658-4B1B2DFA1ABE}"/>
              </a:ext>
            </a:extLst>
          </p:cNvPr>
          <p:cNvSpPr txBox="1">
            <a:spLocks/>
          </p:cNvSpPr>
          <p:nvPr/>
        </p:nvSpPr>
        <p:spPr>
          <a:xfrm>
            <a:off x="1242546" y="2225761"/>
            <a:ext cx="5690689" cy="424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北京交通大学软件学院本科毕业设计答辩</a:t>
            </a:r>
          </a:p>
        </p:txBody>
      </p:sp>
    </p:spTree>
    <p:extLst>
      <p:ext uri="{BB962C8B-B14F-4D97-AF65-F5344CB8AC3E}">
        <p14:creationId xmlns:p14="http://schemas.microsoft.com/office/powerpoint/2010/main" val="2139391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6F249B-D15A-2E24-497C-CC21D63149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51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EA1EAC-96BE-A142-9B9B-9349B0B70D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3229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913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>
            <a:extLst>
              <a:ext uri="{FF2B5EF4-FFF2-40B4-BE49-F238E27FC236}">
                <a16:creationId xmlns:a16="http://schemas.microsoft.com/office/drawing/2014/main" id="{D032A0E2-7F76-7D27-6BFC-9EFD957BF1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57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文本框 73">
            <a:extLst>
              <a:ext uri="{FF2B5EF4-FFF2-40B4-BE49-F238E27FC236}">
                <a16:creationId xmlns:a16="http://schemas.microsoft.com/office/drawing/2014/main" id="{847461C0-E31D-0F56-CB77-CD443F9333D2}"/>
              </a:ext>
            </a:extLst>
          </p:cNvPr>
          <p:cNvSpPr txBox="1"/>
          <p:nvPr/>
        </p:nvSpPr>
        <p:spPr>
          <a:xfrm>
            <a:off x="9482220" y="3438778"/>
            <a:ext cx="2185261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latin typeface="华文仿宋" panose="02010600040101010101" pitchFamily="2" charset="-122"/>
                <a:ea typeface="华文仿宋" panose="02010600040101010101" pitchFamily="2" charset="-122"/>
              </a:rPr>
              <a:t>答辩人：</a:t>
            </a:r>
            <a:r>
              <a:rPr lang="en-US" altLang="zh-CN" dirty="0">
                <a:latin typeface="华文仿宋" panose="02010600040101010101" pitchFamily="2" charset="-122"/>
                <a:ea typeface="华文仿宋" panose="02010600040101010101" pitchFamily="2" charset="-122"/>
              </a:rPr>
              <a:t>XX</a:t>
            </a:r>
            <a:endParaRPr lang="en-US" altLang="zh-CN" sz="18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latin typeface="华文仿宋" panose="02010600040101010101" pitchFamily="2" charset="-122"/>
                <a:ea typeface="华文仿宋" panose="02010600040101010101" pitchFamily="2" charset="-122"/>
              </a:rPr>
              <a:t>指导教师：</a:t>
            </a:r>
            <a:r>
              <a:rPr lang="en-US" altLang="zh-CN" sz="1800" dirty="0">
                <a:latin typeface="华文仿宋" panose="02010600040101010101" pitchFamily="2" charset="-122"/>
                <a:ea typeface="华文仿宋" panose="02010600040101010101" pitchFamily="2" charset="-122"/>
              </a:rPr>
              <a:t>XXX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D0AB0B8-8C46-11B6-9B64-D42DED931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00" y="1774799"/>
            <a:ext cx="5881600" cy="3291941"/>
          </a:xfrm>
          <a:prstGeom prst="rect">
            <a:avLst/>
          </a:prstGeom>
          <a:effectLst>
            <a:outerShdw blurRad="165100" dist="38100" dir="2700000" sx="101000" sy="101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240662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B42BC63E-44B5-1A8E-F183-D1AC0DB3B89C}"/>
              </a:ext>
            </a:extLst>
          </p:cNvPr>
          <p:cNvGrpSpPr>
            <a:grpSpLocks noChangeAspect="1"/>
          </p:cNvGrpSpPr>
          <p:nvPr/>
        </p:nvGrpSpPr>
        <p:grpSpPr>
          <a:xfrm>
            <a:off x="9172382" y="550270"/>
            <a:ext cx="1867082" cy="4047065"/>
            <a:chOff x="10381724" y="610984"/>
            <a:chExt cx="1707860" cy="3701936"/>
          </a:xfrm>
          <a:gradFill flip="none" rotWithShape="1">
            <a:gsLst>
              <a:gs pos="0">
                <a:schemeClr val="accent2">
                  <a:tint val="66000"/>
                  <a:satMod val="160000"/>
                  <a:alpha val="13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5400000" scaled="1"/>
            <a:tileRect/>
          </a:gradFill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2B92C604-7255-0D77-64CA-61C773D67BC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81724" y="1102655"/>
              <a:ext cx="923831" cy="987592"/>
            </a:xfrm>
            <a:custGeom>
              <a:avLst/>
              <a:gdLst>
                <a:gd name="T0" fmla="*/ 0 w 733"/>
                <a:gd name="T1" fmla="*/ 606 h 783"/>
                <a:gd name="T2" fmla="*/ 39 w 733"/>
                <a:gd name="T3" fmla="*/ 497 h 783"/>
                <a:gd name="T4" fmla="*/ 75 w 733"/>
                <a:gd name="T5" fmla="*/ 468 h 783"/>
                <a:gd name="T6" fmla="*/ 131 w 733"/>
                <a:gd name="T7" fmla="*/ 438 h 783"/>
                <a:gd name="T8" fmla="*/ 293 w 733"/>
                <a:gd name="T9" fmla="*/ 312 h 783"/>
                <a:gd name="T10" fmla="*/ 356 w 733"/>
                <a:gd name="T11" fmla="*/ 267 h 783"/>
                <a:gd name="T12" fmla="*/ 377 w 733"/>
                <a:gd name="T13" fmla="*/ 206 h 783"/>
                <a:gd name="T14" fmla="*/ 365 w 733"/>
                <a:gd name="T15" fmla="*/ 130 h 783"/>
                <a:gd name="T16" fmla="*/ 438 w 733"/>
                <a:gd name="T17" fmla="*/ 46 h 783"/>
                <a:gd name="T18" fmla="*/ 570 w 733"/>
                <a:gd name="T19" fmla="*/ 16 h 783"/>
                <a:gd name="T20" fmla="*/ 608 w 733"/>
                <a:gd name="T21" fmla="*/ 6 h 783"/>
                <a:gd name="T22" fmla="*/ 676 w 733"/>
                <a:gd name="T23" fmla="*/ 63 h 783"/>
                <a:gd name="T24" fmla="*/ 630 w 733"/>
                <a:gd name="T25" fmla="*/ 163 h 783"/>
                <a:gd name="T26" fmla="*/ 568 w 733"/>
                <a:gd name="T27" fmla="*/ 210 h 783"/>
                <a:gd name="T28" fmla="*/ 539 w 733"/>
                <a:gd name="T29" fmla="*/ 265 h 783"/>
                <a:gd name="T30" fmla="*/ 540 w 733"/>
                <a:gd name="T31" fmla="*/ 313 h 783"/>
                <a:gd name="T32" fmla="*/ 607 w 733"/>
                <a:gd name="T33" fmla="*/ 301 h 783"/>
                <a:gd name="T34" fmla="*/ 696 w 733"/>
                <a:gd name="T35" fmla="*/ 314 h 783"/>
                <a:gd name="T36" fmla="*/ 701 w 733"/>
                <a:gd name="T37" fmla="*/ 375 h 783"/>
                <a:gd name="T38" fmla="*/ 636 w 733"/>
                <a:gd name="T39" fmla="*/ 396 h 783"/>
                <a:gd name="T40" fmla="*/ 540 w 733"/>
                <a:gd name="T41" fmla="*/ 412 h 783"/>
                <a:gd name="T42" fmla="*/ 524 w 733"/>
                <a:gd name="T43" fmla="*/ 429 h 783"/>
                <a:gd name="T44" fmla="*/ 500 w 733"/>
                <a:gd name="T45" fmla="*/ 497 h 783"/>
                <a:gd name="T46" fmla="*/ 516 w 733"/>
                <a:gd name="T47" fmla="*/ 518 h 783"/>
                <a:gd name="T48" fmla="*/ 571 w 733"/>
                <a:gd name="T49" fmla="*/ 508 h 783"/>
                <a:gd name="T50" fmla="*/ 705 w 733"/>
                <a:gd name="T51" fmla="*/ 572 h 783"/>
                <a:gd name="T52" fmla="*/ 705 w 733"/>
                <a:gd name="T53" fmla="*/ 636 h 783"/>
                <a:gd name="T54" fmla="*/ 661 w 733"/>
                <a:gd name="T55" fmla="*/ 704 h 783"/>
                <a:gd name="T56" fmla="*/ 615 w 733"/>
                <a:gd name="T57" fmla="*/ 715 h 783"/>
                <a:gd name="T58" fmla="*/ 527 w 733"/>
                <a:gd name="T59" fmla="*/ 628 h 783"/>
                <a:gd name="T60" fmla="*/ 504 w 733"/>
                <a:gd name="T61" fmla="*/ 550 h 783"/>
                <a:gd name="T62" fmla="*/ 495 w 733"/>
                <a:gd name="T63" fmla="*/ 525 h 783"/>
                <a:gd name="T64" fmla="*/ 477 w 733"/>
                <a:gd name="T65" fmla="*/ 561 h 783"/>
                <a:gd name="T66" fmla="*/ 436 w 733"/>
                <a:gd name="T67" fmla="*/ 654 h 783"/>
                <a:gd name="T68" fmla="*/ 269 w 733"/>
                <a:gd name="T69" fmla="*/ 779 h 783"/>
                <a:gd name="T70" fmla="*/ 225 w 733"/>
                <a:gd name="T71" fmla="*/ 773 h 783"/>
                <a:gd name="T72" fmla="*/ 236 w 733"/>
                <a:gd name="T73" fmla="*/ 731 h 783"/>
                <a:gd name="T74" fmla="*/ 295 w 733"/>
                <a:gd name="T75" fmla="*/ 663 h 783"/>
                <a:gd name="T76" fmla="*/ 407 w 733"/>
                <a:gd name="T77" fmla="*/ 505 h 783"/>
                <a:gd name="T78" fmla="*/ 412 w 733"/>
                <a:gd name="T79" fmla="*/ 488 h 783"/>
                <a:gd name="T80" fmla="*/ 410 w 733"/>
                <a:gd name="T81" fmla="*/ 470 h 783"/>
                <a:gd name="T82" fmla="*/ 393 w 733"/>
                <a:gd name="T83" fmla="*/ 471 h 783"/>
                <a:gd name="T84" fmla="*/ 199 w 733"/>
                <a:gd name="T85" fmla="*/ 550 h 783"/>
                <a:gd name="T86" fmla="*/ 135 w 733"/>
                <a:gd name="T87" fmla="*/ 597 h 783"/>
                <a:gd name="T88" fmla="*/ 117 w 733"/>
                <a:gd name="T89" fmla="*/ 618 h 783"/>
                <a:gd name="T90" fmla="*/ 0 w 733"/>
                <a:gd name="T91" fmla="*/ 610 h 783"/>
                <a:gd name="T92" fmla="*/ 0 w 733"/>
                <a:gd name="T93" fmla="*/ 606 h 783"/>
                <a:gd name="T94" fmla="*/ 127 w 733"/>
                <a:gd name="T95" fmla="*/ 469 h 783"/>
                <a:gd name="T96" fmla="*/ 130 w 733"/>
                <a:gd name="T97" fmla="*/ 475 h 783"/>
                <a:gd name="T98" fmla="*/ 156 w 733"/>
                <a:gd name="T99" fmla="*/ 473 h 783"/>
                <a:gd name="T100" fmla="*/ 401 w 733"/>
                <a:gd name="T101" fmla="*/ 390 h 783"/>
                <a:gd name="T102" fmla="*/ 421 w 733"/>
                <a:gd name="T103" fmla="*/ 335 h 783"/>
                <a:gd name="T104" fmla="*/ 382 w 733"/>
                <a:gd name="T105" fmla="*/ 330 h 783"/>
                <a:gd name="T106" fmla="*/ 378 w 733"/>
                <a:gd name="T107" fmla="*/ 331 h 783"/>
                <a:gd name="T108" fmla="*/ 145 w 733"/>
                <a:gd name="T109" fmla="*/ 453 h 783"/>
                <a:gd name="T110" fmla="*/ 127 w 733"/>
                <a:gd name="T111" fmla="*/ 469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33" h="783">
                  <a:moveTo>
                    <a:pt x="0" y="606"/>
                  </a:moveTo>
                  <a:cubicBezTo>
                    <a:pt x="13" y="570"/>
                    <a:pt x="25" y="533"/>
                    <a:pt x="39" y="497"/>
                  </a:cubicBezTo>
                  <a:cubicBezTo>
                    <a:pt x="45" y="481"/>
                    <a:pt x="57" y="473"/>
                    <a:pt x="75" y="468"/>
                  </a:cubicBezTo>
                  <a:cubicBezTo>
                    <a:pt x="95" y="463"/>
                    <a:pt x="114" y="451"/>
                    <a:pt x="131" y="438"/>
                  </a:cubicBezTo>
                  <a:cubicBezTo>
                    <a:pt x="185" y="397"/>
                    <a:pt x="239" y="354"/>
                    <a:pt x="293" y="312"/>
                  </a:cubicBezTo>
                  <a:cubicBezTo>
                    <a:pt x="314" y="296"/>
                    <a:pt x="334" y="281"/>
                    <a:pt x="356" y="267"/>
                  </a:cubicBezTo>
                  <a:cubicBezTo>
                    <a:pt x="380" y="252"/>
                    <a:pt x="383" y="231"/>
                    <a:pt x="377" y="206"/>
                  </a:cubicBezTo>
                  <a:cubicBezTo>
                    <a:pt x="372" y="181"/>
                    <a:pt x="367" y="155"/>
                    <a:pt x="365" y="130"/>
                  </a:cubicBezTo>
                  <a:cubicBezTo>
                    <a:pt x="362" y="79"/>
                    <a:pt x="387" y="54"/>
                    <a:pt x="438" y="46"/>
                  </a:cubicBezTo>
                  <a:cubicBezTo>
                    <a:pt x="482" y="39"/>
                    <a:pt x="526" y="27"/>
                    <a:pt x="570" y="16"/>
                  </a:cubicBezTo>
                  <a:cubicBezTo>
                    <a:pt x="583" y="13"/>
                    <a:pt x="595" y="8"/>
                    <a:pt x="608" y="6"/>
                  </a:cubicBezTo>
                  <a:cubicBezTo>
                    <a:pt x="651" y="0"/>
                    <a:pt x="674" y="19"/>
                    <a:pt x="676" y="63"/>
                  </a:cubicBezTo>
                  <a:cubicBezTo>
                    <a:pt x="678" y="104"/>
                    <a:pt x="660" y="137"/>
                    <a:pt x="630" y="163"/>
                  </a:cubicBezTo>
                  <a:cubicBezTo>
                    <a:pt x="610" y="179"/>
                    <a:pt x="590" y="196"/>
                    <a:pt x="568" y="210"/>
                  </a:cubicBezTo>
                  <a:cubicBezTo>
                    <a:pt x="548" y="224"/>
                    <a:pt x="537" y="240"/>
                    <a:pt x="539" y="265"/>
                  </a:cubicBezTo>
                  <a:cubicBezTo>
                    <a:pt x="540" y="280"/>
                    <a:pt x="540" y="296"/>
                    <a:pt x="540" y="313"/>
                  </a:cubicBezTo>
                  <a:cubicBezTo>
                    <a:pt x="564" y="309"/>
                    <a:pt x="585" y="303"/>
                    <a:pt x="607" y="301"/>
                  </a:cubicBezTo>
                  <a:cubicBezTo>
                    <a:pt x="637" y="298"/>
                    <a:pt x="668" y="300"/>
                    <a:pt x="696" y="314"/>
                  </a:cubicBezTo>
                  <a:cubicBezTo>
                    <a:pt x="730" y="330"/>
                    <a:pt x="733" y="356"/>
                    <a:pt x="701" y="375"/>
                  </a:cubicBezTo>
                  <a:cubicBezTo>
                    <a:pt x="682" y="386"/>
                    <a:pt x="658" y="391"/>
                    <a:pt x="636" y="396"/>
                  </a:cubicBezTo>
                  <a:cubicBezTo>
                    <a:pt x="604" y="402"/>
                    <a:pt x="571" y="405"/>
                    <a:pt x="540" y="412"/>
                  </a:cubicBezTo>
                  <a:cubicBezTo>
                    <a:pt x="533" y="413"/>
                    <a:pt x="526" y="422"/>
                    <a:pt x="524" y="429"/>
                  </a:cubicBezTo>
                  <a:cubicBezTo>
                    <a:pt x="515" y="451"/>
                    <a:pt x="508" y="474"/>
                    <a:pt x="500" y="497"/>
                  </a:cubicBezTo>
                  <a:cubicBezTo>
                    <a:pt x="493" y="514"/>
                    <a:pt x="498" y="521"/>
                    <a:pt x="516" y="518"/>
                  </a:cubicBezTo>
                  <a:cubicBezTo>
                    <a:pt x="535" y="516"/>
                    <a:pt x="553" y="510"/>
                    <a:pt x="571" y="508"/>
                  </a:cubicBezTo>
                  <a:cubicBezTo>
                    <a:pt x="635" y="500"/>
                    <a:pt x="680" y="523"/>
                    <a:pt x="705" y="572"/>
                  </a:cubicBezTo>
                  <a:cubicBezTo>
                    <a:pt x="715" y="594"/>
                    <a:pt x="716" y="615"/>
                    <a:pt x="705" y="636"/>
                  </a:cubicBezTo>
                  <a:cubicBezTo>
                    <a:pt x="691" y="659"/>
                    <a:pt x="677" y="682"/>
                    <a:pt x="661" y="704"/>
                  </a:cubicBezTo>
                  <a:cubicBezTo>
                    <a:pt x="650" y="718"/>
                    <a:pt x="633" y="719"/>
                    <a:pt x="615" y="715"/>
                  </a:cubicBezTo>
                  <a:cubicBezTo>
                    <a:pt x="568" y="703"/>
                    <a:pt x="541" y="673"/>
                    <a:pt x="527" y="628"/>
                  </a:cubicBezTo>
                  <a:cubicBezTo>
                    <a:pt x="519" y="602"/>
                    <a:pt x="512" y="576"/>
                    <a:pt x="504" y="550"/>
                  </a:cubicBezTo>
                  <a:cubicBezTo>
                    <a:pt x="502" y="543"/>
                    <a:pt x="499" y="536"/>
                    <a:pt x="495" y="525"/>
                  </a:cubicBezTo>
                  <a:cubicBezTo>
                    <a:pt x="487" y="540"/>
                    <a:pt x="482" y="551"/>
                    <a:pt x="477" y="561"/>
                  </a:cubicBezTo>
                  <a:cubicBezTo>
                    <a:pt x="463" y="592"/>
                    <a:pt x="451" y="624"/>
                    <a:pt x="436" y="654"/>
                  </a:cubicBezTo>
                  <a:cubicBezTo>
                    <a:pt x="402" y="724"/>
                    <a:pt x="341" y="760"/>
                    <a:pt x="269" y="779"/>
                  </a:cubicBezTo>
                  <a:cubicBezTo>
                    <a:pt x="255" y="783"/>
                    <a:pt x="233" y="782"/>
                    <a:pt x="225" y="773"/>
                  </a:cubicBezTo>
                  <a:cubicBezTo>
                    <a:pt x="212" y="760"/>
                    <a:pt x="227" y="743"/>
                    <a:pt x="236" y="731"/>
                  </a:cubicBezTo>
                  <a:cubicBezTo>
                    <a:pt x="254" y="707"/>
                    <a:pt x="273" y="684"/>
                    <a:pt x="295" y="663"/>
                  </a:cubicBezTo>
                  <a:cubicBezTo>
                    <a:pt x="343" y="618"/>
                    <a:pt x="383" y="567"/>
                    <a:pt x="407" y="505"/>
                  </a:cubicBezTo>
                  <a:cubicBezTo>
                    <a:pt x="409" y="500"/>
                    <a:pt x="412" y="494"/>
                    <a:pt x="412" y="488"/>
                  </a:cubicBezTo>
                  <a:cubicBezTo>
                    <a:pt x="413" y="482"/>
                    <a:pt x="413" y="474"/>
                    <a:pt x="410" y="470"/>
                  </a:cubicBezTo>
                  <a:cubicBezTo>
                    <a:pt x="408" y="467"/>
                    <a:pt x="398" y="468"/>
                    <a:pt x="393" y="471"/>
                  </a:cubicBezTo>
                  <a:cubicBezTo>
                    <a:pt x="328" y="497"/>
                    <a:pt x="263" y="524"/>
                    <a:pt x="199" y="550"/>
                  </a:cubicBezTo>
                  <a:cubicBezTo>
                    <a:pt x="174" y="561"/>
                    <a:pt x="152" y="575"/>
                    <a:pt x="135" y="597"/>
                  </a:cubicBezTo>
                  <a:cubicBezTo>
                    <a:pt x="129" y="604"/>
                    <a:pt x="123" y="611"/>
                    <a:pt x="117" y="618"/>
                  </a:cubicBezTo>
                  <a:cubicBezTo>
                    <a:pt x="76" y="666"/>
                    <a:pt x="34" y="663"/>
                    <a:pt x="0" y="610"/>
                  </a:cubicBezTo>
                  <a:cubicBezTo>
                    <a:pt x="0" y="609"/>
                    <a:pt x="0" y="607"/>
                    <a:pt x="0" y="606"/>
                  </a:cubicBezTo>
                  <a:close/>
                  <a:moveTo>
                    <a:pt x="127" y="469"/>
                  </a:moveTo>
                  <a:cubicBezTo>
                    <a:pt x="128" y="471"/>
                    <a:pt x="129" y="473"/>
                    <a:pt x="130" y="475"/>
                  </a:cubicBezTo>
                  <a:cubicBezTo>
                    <a:pt x="139" y="474"/>
                    <a:pt x="148" y="474"/>
                    <a:pt x="156" y="473"/>
                  </a:cubicBezTo>
                  <a:cubicBezTo>
                    <a:pt x="241" y="455"/>
                    <a:pt x="320" y="420"/>
                    <a:pt x="401" y="390"/>
                  </a:cubicBezTo>
                  <a:cubicBezTo>
                    <a:pt x="425" y="381"/>
                    <a:pt x="433" y="361"/>
                    <a:pt x="421" y="335"/>
                  </a:cubicBezTo>
                  <a:cubicBezTo>
                    <a:pt x="412" y="314"/>
                    <a:pt x="395" y="329"/>
                    <a:pt x="382" y="330"/>
                  </a:cubicBezTo>
                  <a:cubicBezTo>
                    <a:pt x="381" y="330"/>
                    <a:pt x="379" y="331"/>
                    <a:pt x="378" y="331"/>
                  </a:cubicBezTo>
                  <a:cubicBezTo>
                    <a:pt x="300" y="372"/>
                    <a:pt x="223" y="412"/>
                    <a:pt x="145" y="453"/>
                  </a:cubicBezTo>
                  <a:cubicBezTo>
                    <a:pt x="138" y="456"/>
                    <a:pt x="133" y="463"/>
                    <a:pt x="127" y="4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8F65626-A80B-601B-8495-591E71A16DF8}"/>
                </a:ext>
              </a:extLst>
            </p:cNvPr>
            <p:cNvSpPr/>
            <p:nvPr userDrawn="1"/>
          </p:nvSpPr>
          <p:spPr bwMode="auto">
            <a:xfrm>
              <a:off x="10447374" y="610984"/>
              <a:ext cx="553071" cy="909190"/>
            </a:xfrm>
            <a:custGeom>
              <a:avLst/>
              <a:gdLst>
                <a:gd name="T0" fmla="*/ 332 w 439"/>
                <a:gd name="T1" fmla="*/ 0 h 721"/>
                <a:gd name="T2" fmla="*/ 389 w 439"/>
                <a:gd name="T3" fmla="*/ 32 h 721"/>
                <a:gd name="T4" fmla="*/ 419 w 439"/>
                <a:gd name="T5" fmla="*/ 61 h 721"/>
                <a:gd name="T6" fmla="*/ 428 w 439"/>
                <a:gd name="T7" fmla="*/ 122 h 721"/>
                <a:gd name="T8" fmla="*/ 336 w 439"/>
                <a:gd name="T9" fmla="*/ 321 h 721"/>
                <a:gd name="T10" fmla="*/ 212 w 439"/>
                <a:gd name="T11" fmla="*/ 538 h 721"/>
                <a:gd name="T12" fmla="*/ 70 w 439"/>
                <a:gd name="T13" fmla="*/ 694 h 721"/>
                <a:gd name="T14" fmla="*/ 14 w 439"/>
                <a:gd name="T15" fmla="*/ 678 h 721"/>
                <a:gd name="T16" fmla="*/ 6 w 439"/>
                <a:gd name="T17" fmla="*/ 656 h 721"/>
                <a:gd name="T18" fmla="*/ 19 w 439"/>
                <a:gd name="T19" fmla="*/ 614 h 721"/>
                <a:gd name="T20" fmla="*/ 150 w 439"/>
                <a:gd name="T21" fmla="*/ 457 h 721"/>
                <a:gd name="T22" fmla="*/ 249 w 439"/>
                <a:gd name="T23" fmla="*/ 289 h 721"/>
                <a:gd name="T24" fmla="*/ 277 w 439"/>
                <a:gd name="T25" fmla="*/ 139 h 721"/>
                <a:gd name="T26" fmla="*/ 271 w 439"/>
                <a:gd name="T27" fmla="*/ 119 h 721"/>
                <a:gd name="T28" fmla="*/ 277 w 439"/>
                <a:gd name="T29" fmla="*/ 34 h 721"/>
                <a:gd name="T30" fmla="*/ 320 w 439"/>
                <a:gd name="T31" fmla="*/ 0 h 721"/>
                <a:gd name="T32" fmla="*/ 332 w 439"/>
                <a:gd name="T33" fmla="*/ 0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9" h="721">
                  <a:moveTo>
                    <a:pt x="332" y="0"/>
                  </a:moveTo>
                  <a:cubicBezTo>
                    <a:pt x="351" y="11"/>
                    <a:pt x="371" y="20"/>
                    <a:pt x="389" y="32"/>
                  </a:cubicBezTo>
                  <a:cubicBezTo>
                    <a:pt x="400" y="40"/>
                    <a:pt x="411" y="50"/>
                    <a:pt x="419" y="61"/>
                  </a:cubicBezTo>
                  <a:cubicBezTo>
                    <a:pt x="434" y="79"/>
                    <a:pt x="439" y="99"/>
                    <a:pt x="428" y="122"/>
                  </a:cubicBezTo>
                  <a:cubicBezTo>
                    <a:pt x="397" y="188"/>
                    <a:pt x="364" y="253"/>
                    <a:pt x="336" y="321"/>
                  </a:cubicBezTo>
                  <a:cubicBezTo>
                    <a:pt x="304" y="399"/>
                    <a:pt x="265" y="473"/>
                    <a:pt x="212" y="538"/>
                  </a:cubicBezTo>
                  <a:cubicBezTo>
                    <a:pt x="168" y="593"/>
                    <a:pt x="119" y="644"/>
                    <a:pt x="70" y="694"/>
                  </a:cubicBezTo>
                  <a:cubicBezTo>
                    <a:pt x="43" y="721"/>
                    <a:pt x="28" y="715"/>
                    <a:pt x="14" y="678"/>
                  </a:cubicBezTo>
                  <a:cubicBezTo>
                    <a:pt x="11" y="671"/>
                    <a:pt x="9" y="663"/>
                    <a:pt x="6" y="656"/>
                  </a:cubicBezTo>
                  <a:cubicBezTo>
                    <a:pt x="0" y="639"/>
                    <a:pt x="3" y="625"/>
                    <a:pt x="19" y="614"/>
                  </a:cubicBezTo>
                  <a:cubicBezTo>
                    <a:pt x="76" y="573"/>
                    <a:pt x="112" y="514"/>
                    <a:pt x="150" y="457"/>
                  </a:cubicBezTo>
                  <a:cubicBezTo>
                    <a:pt x="186" y="403"/>
                    <a:pt x="218" y="346"/>
                    <a:pt x="249" y="289"/>
                  </a:cubicBezTo>
                  <a:cubicBezTo>
                    <a:pt x="273" y="243"/>
                    <a:pt x="274" y="190"/>
                    <a:pt x="277" y="139"/>
                  </a:cubicBezTo>
                  <a:cubicBezTo>
                    <a:pt x="278" y="132"/>
                    <a:pt x="275" y="124"/>
                    <a:pt x="271" y="119"/>
                  </a:cubicBezTo>
                  <a:cubicBezTo>
                    <a:pt x="252" y="92"/>
                    <a:pt x="253" y="59"/>
                    <a:pt x="277" y="34"/>
                  </a:cubicBezTo>
                  <a:cubicBezTo>
                    <a:pt x="290" y="21"/>
                    <a:pt x="305" y="11"/>
                    <a:pt x="320" y="0"/>
                  </a:cubicBezTo>
                  <a:cubicBezTo>
                    <a:pt x="324" y="0"/>
                    <a:pt x="328" y="0"/>
                    <a:pt x="3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5C2E6CB8-3295-EAE0-4CAE-5329C166B1F4}"/>
                </a:ext>
              </a:extLst>
            </p:cNvPr>
            <p:cNvSpPr/>
            <p:nvPr userDrawn="1"/>
          </p:nvSpPr>
          <p:spPr bwMode="auto">
            <a:xfrm>
              <a:off x="11306972" y="1277880"/>
              <a:ext cx="782612" cy="750495"/>
            </a:xfrm>
            <a:custGeom>
              <a:avLst/>
              <a:gdLst>
                <a:gd name="T0" fmla="*/ 10 w 621"/>
                <a:gd name="T1" fmla="*/ 133 h 595"/>
                <a:gd name="T2" fmla="*/ 51 w 621"/>
                <a:gd name="T3" fmla="*/ 27 h 595"/>
                <a:gd name="T4" fmla="*/ 75 w 621"/>
                <a:gd name="T5" fmla="*/ 28 h 595"/>
                <a:gd name="T6" fmla="*/ 172 w 621"/>
                <a:gd name="T7" fmla="*/ 133 h 595"/>
                <a:gd name="T8" fmla="*/ 181 w 621"/>
                <a:gd name="T9" fmla="*/ 177 h 595"/>
                <a:gd name="T10" fmla="*/ 187 w 621"/>
                <a:gd name="T11" fmla="*/ 329 h 595"/>
                <a:gd name="T12" fmla="*/ 188 w 621"/>
                <a:gd name="T13" fmla="*/ 347 h 595"/>
                <a:gd name="T14" fmla="*/ 237 w 621"/>
                <a:gd name="T15" fmla="*/ 393 h 595"/>
                <a:gd name="T16" fmla="*/ 271 w 621"/>
                <a:gd name="T17" fmla="*/ 392 h 595"/>
                <a:gd name="T18" fmla="*/ 377 w 621"/>
                <a:gd name="T19" fmla="*/ 323 h 595"/>
                <a:gd name="T20" fmla="*/ 404 w 621"/>
                <a:gd name="T21" fmla="*/ 240 h 595"/>
                <a:gd name="T22" fmla="*/ 376 w 621"/>
                <a:gd name="T23" fmla="*/ 218 h 595"/>
                <a:gd name="T24" fmla="*/ 310 w 621"/>
                <a:gd name="T25" fmla="*/ 247 h 595"/>
                <a:gd name="T26" fmla="*/ 258 w 621"/>
                <a:gd name="T27" fmla="*/ 233 h 595"/>
                <a:gd name="T28" fmla="*/ 209 w 621"/>
                <a:gd name="T29" fmla="*/ 144 h 595"/>
                <a:gd name="T30" fmla="*/ 223 w 621"/>
                <a:gd name="T31" fmla="*/ 93 h 595"/>
                <a:gd name="T32" fmla="*/ 286 w 621"/>
                <a:gd name="T33" fmla="*/ 66 h 595"/>
                <a:gd name="T34" fmla="*/ 456 w 621"/>
                <a:gd name="T35" fmla="*/ 21 h 595"/>
                <a:gd name="T36" fmla="*/ 500 w 621"/>
                <a:gd name="T37" fmla="*/ 9 h 595"/>
                <a:gd name="T38" fmla="*/ 564 w 621"/>
                <a:gd name="T39" fmla="*/ 31 h 595"/>
                <a:gd name="T40" fmla="*/ 598 w 621"/>
                <a:gd name="T41" fmla="*/ 83 h 595"/>
                <a:gd name="T42" fmla="*/ 594 w 621"/>
                <a:gd name="T43" fmla="*/ 201 h 595"/>
                <a:gd name="T44" fmla="*/ 509 w 621"/>
                <a:gd name="T45" fmla="*/ 319 h 595"/>
                <a:gd name="T46" fmla="*/ 500 w 621"/>
                <a:gd name="T47" fmla="*/ 332 h 595"/>
                <a:gd name="T48" fmla="*/ 503 w 621"/>
                <a:gd name="T49" fmla="*/ 380 h 595"/>
                <a:gd name="T50" fmla="*/ 509 w 621"/>
                <a:gd name="T51" fmla="*/ 498 h 595"/>
                <a:gd name="T52" fmla="*/ 488 w 621"/>
                <a:gd name="T53" fmla="*/ 521 h 595"/>
                <a:gd name="T54" fmla="*/ 450 w 621"/>
                <a:gd name="T55" fmla="*/ 538 h 595"/>
                <a:gd name="T56" fmla="*/ 229 w 621"/>
                <a:gd name="T57" fmla="*/ 563 h 595"/>
                <a:gd name="T58" fmla="*/ 177 w 621"/>
                <a:gd name="T59" fmla="*/ 581 h 595"/>
                <a:gd name="T60" fmla="*/ 116 w 621"/>
                <a:gd name="T61" fmla="*/ 560 h 595"/>
                <a:gd name="T62" fmla="*/ 61 w 621"/>
                <a:gd name="T63" fmla="*/ 404 h 595"/>
                <a:gd name="T64" fmla="*/ 4 w 621"/>
                <a:gd name="T65" fmla="*/ 133 h 595"/>
                <a:gd name="T66" fmla="*/ 10 w 621"/>
                <a:gd name="T67" fmla="*/ 133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1" h="595">
                  <a:moveTo>
                    <a:pt x="10" y="133"/>
                  </a:moveTo>
                  <a:cubicBezTo>
                    <a:pt x="0" y="88"/>
                    <a:pt x="25" y="57"/>
                    <a:pt x="51" y="27"/>
                  </a:cubicBezTo>
                  <a:cubicBezTo>
                    <a:pt x="54" y="23"/>
                    <a:pt x="71" y="24"/>
                    <a:pt x="75" y="28"/>
                  </a:cubicBezTo>
                  <a:cubicBezTo>
                    <a:pt x="109" y="62"/>
                    <a:pt x="142" y="96"/>
                    <a:pt x="172" y="133"/>
                  </a:cubicBezTo>
                  <a:cubicBezTo>
                    <a:pt x="181" y="143"/>
                    <a:pt x="180" y="162"/>
                    <a:pt x="181" y="177"/>
                  </a:cubicBezTo>
                  <a:cubicBezTo>
                    <a:pt x="184" y="228"/>
                    <a:pt x="185" y="278"/>
                    <a:pt x="187" y="329"/>
                  </a:cubicBezTo>
                  <a:cubicBezTo>
                    <a:pt x="187" y="335"/>
                    <a:pt x="187" y="341"/>
                    <a:pt x="188" y="347"/>
                  </a:cubicBezTo>
                  <a:cubicBezTo>
                    <a:pt x="191" y="388"/>
                    <a:pt x="197" y="393"/>
                    <a:pt x="237" y="393"/>
                  </a:cubicBezTo>
                  <a:cubicBezTo>
                    <a:pt x="248" y="392"/>
                    <a:pt x="260" y="391"/>
                    <a:pt x="271" y="392"/>
                  </a:cubicBezTo>
                  <a:cubicBezTo>
                    <a:pt x="326" y="399"/>
                    <a:pt x="355" y="363"/>
                    <a:pt x="377" y="323"/>
                  </a:cubicBezTo>
                  <a:cubicBezTo>
                    <a:pt x="391" y="299"/>
                    <a:pt x="397" y="269"/>
                    <a:pt x="404" y="240"/>
                  </a:cubicBezTo>
                  <a:cubicBezTo>
                    <a:pt x="409" y="216"/>
                    <a:pt x="400" y="209"/>
                    <a:pt x="376" y="218"/>
                  </a:cubicBezTo>
                  <a:cubicBezTo>
                    <a:pt x="354" y="227"/>
                    <a:pt x="332" y="238"/>
                    <a:pt x="310" y="247"/>
                  </a:cubicBezTo>
                  <a:cubicBezTo>
                    <a:pt x="289" y="256"/>
                    <a:pt x="270" y="253"/>
                    <a:pt x="258" y="233"/>
                  </a:cubicBezTo>
                  <a:cubicBezTo>
                    <a:pt x="240" y="204"/>
                    <a:pt x="223" y="175"/>
                    <a:pt x="209" y="144"/>
                  </a:cubicBezTo>
                  <a:cubicBezTo>
                    <a:pt x="199" y="125"/>
                    <a:pt x="205" y="104"/>
                    <a:pt x="223" y="93"/>
                  </a:cubicBezTo>
                  <a:cubicBezTo>
                    <a:pt x="243" y="81"/>
                    <a:pt x="265" y="68"/>
                    <a:pt x="286" y="66"/>
                  </a:cubicBezTo>
                  <a:cubicBezTo>
                    <a:pt x="346" y="60"/>
                    <a:pt x="400" y="37"/>
                    <a:pt x="456" y="21"/>
                  </a:cubicBezTo>
                  <a:cubicBezTo>
                    <a:pt x="470" y="16"/>
                    <a:pt x="485" y="13"/>
                    <a:pt x="500" y="9"/>
                  </a:cubicBezTo>
                  <a:cubicBezTo>
                    <a:pt x="527" y="0"/>
                    <a:pt x="548" y="8"/>
                    <a:pt x="564" y="31"/>
                  </a:cubicBezTo>
                  <a:cubicBezTo>
                    <a:pt x="575" y="48"/>
                    <a:pt x="587" y="65"/>
                    <a:pt x="598" y="83"/>
                  </a:cubicBezTo>
                  <a:cubicBezTo>
                    <a:pt x="620" y="122"/>
                    <a:pt x="621" y="162"/>
                    <a:pt x="594" y="201"/>
                  </a:cubicBezTo>
                  <a:cubicBezTo>
                    <a:pt x="566" y="240"/>
                    <a:pt x="537" y="280"/>
                    <a:pt x="509" y="319"/>
                  </a:cubicBezTo>
                  <a:cubicBezTo>
                    <a:pt x="506" y="324"/>
                    <a:pt x="503" y="328"/>
                    <a:pt x="500" y="332"/>
                  </a:cubicBezTo>
                  <a:cubicBezTo>
                    <a:pt x="482" y="358"/>
                    <a:pt x="482" y="358"/>
                    <a:pt x="503" y="380"/>
                  </a:cubicBezTo>
                  <a:cubicBezTo>
                    <a:pt x="536" y="413"/>
                    <a:pt x="550" y="453"/>
                    <a:pt x="509" y="498"/>
                  </a:cubicBezTo>
                  <a:cubicBezTo>
                    <a:pt x="502" y="505"/>
                    <a:pt x="496" y="516"/>
                    <a:pt x="488" y="521"/>
                  </a:cubicBezTo>
                  <a:cubicBezTo>
                    <a:pt x="476" y="529"/>
                    <a:pt x="463" y="536"/>
                    <a:pt x="450" y="538"/>
                  </a:cubicBezTo>
                  <a:cubicBezTo>
                    <a:pt x="376" y="547"/>
                    <a:pt x="303" y="554"/>
                    <a:pt x="229" y="563"/>
                  </a:cubicBezTo>
                  <a:cubicBezTo>
                    <a:pt x="212" y="565"/>
                    <a:pt x="194" y="573"/>
                    <a:pt x="177" y="581"/>
                  </a:cubicBezTo>
                  <a:cubicBezTo>
                    <a:pt x="146" y="595"/>
                    <a:pt x="128" y="591"/>
                    <a:pt x="116" y="560"/>
                  </a:cubicBezTo>
                  <a:cubicBezTo>
                    <a:pt x="95" y="509"/>
                    <a:pt x="75" y="457"/>
                    <a:pt x="61" y="404"/>
                  </a:cubicBezTo>
                  <a:cubicBezTo>
                    <a:pt x="39" y="315"/>
                    <a:pt x="23" y="224"/>
                    <a:pt x="4" y="133"/>
                  </a:cubicBezTo>
                  <a:cubicBezTo>
                    <a:pt x="6" y="133"/>
                    <a:pt x="8" y="133"/>
                    <a:pt x="1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A56A743D-9ED7-38FA-6502-CDB6012E4BA4}"/>
                </a:ext>
              </a:extLst>
            </p:cNvPr>
            <p:cNvSpPr/>
            <p:nvPr userDrawn="1"/>
          </p:nvSpPr>
          <p:spPr bwMode="auto">
            <a:xfrm>
              <a:off x="10945185" y="2835074"/>
              <a:ext cx="989482" cy="844956"/>
            </a:xfrm>
            <a:custGeom>
              <a:avLst/>
              <a:gdLst>
                <a:gd name="T0" fmla="*/ 646 w 785"/>
                <a:gd name="T1" fmla="*/ 441 h 670"/>
                <a:gd name="T2" fmla="*/ 338 w 785"/>
                <a:gd name="T3" fmla="*/ 488 h 670"/>
                <a:gd name="T4" fmla="*/ 96 w 785"/>
                <a:gd name="T5" fmla="*/ 633 h 670"/>
                <a:gd name="T6" fmla="*/ 85 w 785"/>
                <a:gd name="T7" fmla="*/ 644 h 670"/>
                <a:gd name="T8" fmla="*/ 40 w 785"/>
                <a:gd name="T9" fmla="*/ 660 h 670"/>
                <a:gd name="T10" fmla="*/ 2 w 785"/>
                <a:gd name="T11" fmla="*/ 609 h 670"/>
                <a:gd name="T12" fmla="*/ 21 w 785"/>
                <a:gd name="T13" fmla="*/ 483 h 670"/>
                <a:gd name="T14" fmla="*/ 41 w 785"/>
                <a:gd name="T15" fmla="*/ 467 h 670"/>
                <a:gd name="T16" fmla="*/ 142 w 785"/>
                <a:gd name="T17" fmla="*/ 405 h 670"/>
                <a:gd name="T18" fmla="*/ 284 w 785"/>
                <a:gd name="T19" fmla="*/ 266 h 670"/>
                <a:gd name="T20" fmla="*/ 292 w 785"/>
                <a:gd name="T21" fmla="*/ 220 h 670"/>
                <a:gd name="T22" fmla="*/ 260 w 785"/>
                <a:gd name="T23" fmla="*/ 175 h 670"/>
                <a:gd name="T24" fmla="*/ 249 w 785"/>
                <a:gd name="T25" fmla="*/ 82 h 670"/>
                <a:gd name="T26" fmla="*/ 264 w 785"/>
                <a:gd name="T27" fmla="*/ 72 h 670"/>
                <a:gd name="T28" fmla="*/ 526 w 785"/>
                <a:gd name="T29" fmla="*/ 10 h 670"/>
                <a:gd name="T30" fmla="*/ 613 w 785"/>
                <a:gd name="T31" fmla="*/ 50 h 670"/>
                <a:gd name="T32" fmla="*/ 616 w 785"/>
                <a:gd name="T33" fmla="*/ 68 h 670"/>
                <a:gd name="T34" fmla="*/ 599 w 785"/>
                <a:gd name="T35" fmla="*/ 123 h 670"/>
                <a:gd name="T36" fmla="*/ 526 w 785"/>
                <a:gd name="T37" fmla="*/ 174 h 670"/>
                <a:gd name="T38" fmla="*/ 436 w 785"/>
                <a:gd name="T39" fmla="*/ 213 h 670"/>
                <a:gd name="T40" fmla="*/ 249 w 785"/>
                <a:gd name="T41" fmla="*/ 348 h 670"/>
                <a:gd name="T42" fmla="*/ 165 w 785"/>
                <a:gd name="T43" fmla="*/ 415 h 670"/>
                <a:gd name="T44" fmla="*/ 155 w 785"/>
                <a:gd name="T45" fmla="*/ 438 h 670"/>
                <a:gd name="T46" fmla="*/ 179 w 785"/>
                <a:gd name="T47" fmla="*/ 440 h 670"/>
                <a:gd name="T48" fmla="*/ 430 w 785"/>
                <a:gd name="T49" fmla="*/ 378 h 670"/>
                <a:gd name="T50" fmla="*/ 670 w 785"/>
                <a:gd name="T51" fmla="*/ 319 h 670"/>
                <a:gd name="T52" fmla="*/ 765 w 785"/>
                <a:gd name="T53" fmla="*/ 350 h 670"/>
                <a:gd name="T54" fmla="*/ 735 w 785"/>
                <a:gd name="T55" fmla="*/ 436 h 670"/>
                <a:gd name="T56" fmla="*/ 693 w 785"/>
                <a:gd name="T57" fmla="*/ 440 h 670"/>
                <a:gd name="T58" fmla="*/ 646 w 785"/>
                <a:gd name="T59" fmla="*/ 441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5" h="670">
                  <a:moveTo>
                    <a:pt x="646" y="441"/>
                  </a:moveTo>
                  <a:cubicBezTo>
                    <a:pt x="544" y="438"/>
                    <a:pt x="441" y="463"/>
                    <a:pt x="338" y="488"/>
                  </a:cubicBezTo>
                  <a:cubicBezTo>
                    <a:pt x="242" y="512"/>
                    <a:pt x="167" y="569"/>
                    <a:pt x="96" y="633"/>
                  </a:cubicBezTo>
                  <a:cubicBezTo>
                    <a:pt x="92" y="637"/>
                    <a:pt x="88" y="640"/>
                    <a:pt x="85" y="644"/>
                  </a:cubicBezTo>
                  <a:cubicBezTo>
                    <a:pt x="72" y="656"/>
                    <a:pt x="60" y="670"/>
                    <a:pt x="40" y="660"/>
                  </a:cubicBezTo>
                  <a:cubicBezTo>
                    <a:pt x="18" y="650"/>
                    <a:pt x="0" y="634"/>
                    <a:pt x="2" y="609"/>
                  </a:cubicBezTo>
                  <a:cubicBezTo>
                    <a:pt x="6" y="566"/>
                    <a:pt x="13" y="525"/>
                    <a:pt x="21" y="483"/>
                  </a:cubicBezTo>
                  <a:cubicBezTo>
                    <a:pt x="23" y="476"/>
                    <a:pt x="34" y="468"/>
                    <a:pt x="41" y="467"/>
                  </a:cubicBezTo>
                  <a:cubicBezTo>
                    <a:pt x="86" y="464"/>
                    <a:pt x="117" y="437"/>
                    <a:pt x="142" y="405"/>
                  </a:cubicBezTo>
                  <a:cubicBezTo>
                    <a:pt x="185" y="353"/>
                    <a:pt x="232" y="307"/>
                    <a:pt x="284" y="266"/>
                  </a:cubicBezTo>
                  <a:cubicBezTo>
                    <a:pt x="305" y="249"/>
                    <a:pt x="306" y="242"/>
                    <a:pt x="292" y="220"/>
                  </a:cubicBezTo>
                  <a:cubicBezTo>
                    <a:pt x="282" y="204"/>
                    <a:pt x="271" y="190"/>
                    <a:pt x="260" y="175"/>
                  </a:cubicBezTo>
                  <a:cubicBezTo>
                    <a:pt x="239" y="146"/>
                    <a:pt x="246" y="114"/>
                    <a:pt x="249" y="82"/>
                  </a:cubicBezTo>
                  <a:cubicBezTo>
                    <a:pt x="250" y="78"/>
                    <a:pt x="258" y="73"/>
                    <a:pt x="264" y="72"/>
                  </a:cubicBezTo>
                  <a:cubicBezTo>
                    <a:pt x="351" y="50"/>
                    <a:pt x="438" y="29"/>
                    <a:pt x="526" y="10"/>
                  </a:cubicBezTo>
                  <a:cubicBezTo>
                    <a:pt x="571" y="0"/>
                    <a:pt x="594" y="12"/>
                    <a:pt x="613" y="50"/>
                  </a:cubicBezTo>
                  <a:cubicBezTo>
                    <a:pt x="615" y="55"/>
                    <a:pt x="617" y="63"/>
                    <a:pt x="616" y="68"/>
                  </a:cubicBezTo>
                  <a:cubicBezTo>
                    <a:pt x="611" y="87"/>
                    <a:pt x="605" y="105"/>
                    <a:pt x="599" y="123"/>
                  </a:cubicBezTo>
                  <a:cubicBezTo>
                    <a:pt x="587" y="157"/>
                    <a:pt x="558" y="172"/>
                    <a:pt x="526" y="174"/>
                  </a:cubicBezTo>
                  <a:cubicBezTo>
                    <a:pt x="491" y="177"/>
                    <a:pt x="464" y="193"/>
                    <a:pt x="436" y="213"/>
                  </a:cubicBezTo>
                  <a:cubicBezTo>
                    <a:pt x="374" y="258"/>
                    <a:pt x="311" y="302"/>
                    <a:pt x="249" y="348"/>
                  </a:cubicBezTo>
                  <a:cubicBezTo>
                    <a:pt x="220" y="369"/>
                    <a:pt x="192" y="392"/>
                    <a:pt x="165" y="415"/>
                  </a:cubicBezTo>
                  <a:cubicBezTo>
                    <a:pt x="159" y="420"/>
                    <a:pt x="158" y="430"/>
                    <a:pt x="155" y="438"/>
                  </a:cubicBezTo>
                  <a:cubicBezTo>
                    <a:pt x="163" y="439"/>
                    <a:pt x="171" y="442"/>
                    <a:pt x="179" y="440"/>
                  </a:cubicBezTo>
                  <a:cubicBezTo>
                    <a:pt x="263" y="420"/>
                    <a:pt x="346" y="399"/>
                    <a:pt x="430" y="378"/>
                  </a:cubicBezTo>
                  <a:cubicBezTo>
                    <a:pt x="510" y="358"/>
                    <a:pt x="590" y="339"/>
                    <a:pt x="670" y="319"/>
                  </a:cubicBezTo>
                  <a:cubicBezTo>
                    <a:pt x="695" y="313"/>
                    <a:pt x="749" y="330"/>
                    <a:pt x="765" y="350"/>
                  </a:cubicBezTo>
                  <a:cubicBezTo>
                    <a:pt x="785" y="376"/>
                    <a:pt x="767" y="427"/>
                    <a:pt x="735" y="436"/>
                  </a:cubicBezTo>
                  <a:cubicBezTo>
                    <a:pt x="721" y="439"/>
                    <a:pt x="707" y="440"/>
                    <a:pt x="693" y="440"/>
                  </a:cubicBezTo>
                  <a:cubicBezTo>
                    <a:pt x="679" y="441"/>
                    <a:pt x="665" y="441"/>
                    <a:pt x="646" y="4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9A72B448-E6F7-4491-C053-01B28BCC98D2}"/>
                </a:ext>
              </a:extLst>
            </p:cNvPr>
            <p:cNvSpPr/>
            <p:nvPr userDrawn="1"/>
          </p:nvSpPr>
          <p:spPr bwMode="auto">
            <a:xfrm>
              <a:off x="10563562" y="2511072"/>
              <a:ext cx="503951" cy="1075441"/>
            </a:xfrm>
            <a:custGeom>
              <a:avLst/>
              <a:gdLst>
                <a:gd name="T0" fmla="*/ 22 w 400"/>
                <a:gd name="T1" fmla="*/ 480 h 853"/>
                <a:gd name="T2" fmla="*/ 62 w 400"/>
                <a:gd name="T3" fmla="*/ 374 h 853"/>
                <a:gd name="T4" fmla="*/ 171 w 400"/>
                <a:gd name="T5" fmla="*/ 161 h 853"/>
                <a:gd name="T6" fmla="*/ 220 w 400"/>
                <a:gd name="T7" fmla="*/ 43 h 853"/>
                <a:gd name="T8" fmla="*/ 226 w 400"/>
                <a:gd name="T9" fmla="*/ 28 h 853"/>
                <a:gd name="T10" fmla="*/ 270 w 400"/>
                <a:gd name="T11" fmla="*/ 23 h 853"/>
                <a:gd name="T12" fmla="*/ 368 w 400"/>
                <a:gd name="T13" fmla="*/ 148 h 853"/>
                <a:gd name="T14" fmla="*/ 336 w 400"/>
                <a:gd name="T15" fmla="*/ 276 h 853"/>
                <a:gd name="T16" fmla="*/ 205 w 400"/>
                <a:gd name="T17" fmla="*/ 353 h 853"/>
                <a:gd name="T18" fmla="*/ 134 w 400"/>
                <a:gd name="T19" fmla="*/ 436 h 853"/>
                <a:gd name="T20" fmla="*/ 146 w 400"/>
                <a:gd name="T21" fmla="*/ 461 h 853"/>
                <a:gd name="T22" fmla="*/ 257 w 400"/>
                <a:gd name="T23" fmla="*/ 517 h 853"/>
                <a:gd name="T24" fmla="*/ 269 w 400"/>
                <a:gd name="T25" fmla="*/ 592 h 853"/>
                <a:gd name="T26" fmla="*/ 163 w 400"/>
                <a:gd name="T27" fmla="*/ 713 h 853"/>
                <a:gd name="T28" fmla="*/ 68 w 400"/>
                <a:gd name="T29" fmla="*/ 812 h 853"/>
                <a:gd name="T30" fmla="*/ 48 w 400"/>
                <a:gd name="T31" fmla="*/ 838 h 853"/>
                <a:gd name="T32" fmla="*/ 23 w 400"/>
                <a:gd name="T33" fmla="*/ 851 h 853"/>
                <a:gd name="T34" fmla="*/ 1 w 400"/>
                <a:gd name="T35" fmla="*/ 829 h 853"/>
                <a:gd name="T36" fmla="*/ 8 w 400"/>
                <a:gd name="T37" fmla="*/ 771 h 853"/>
                <a:gd name="T38" fmla="*/ 102 w 400"/>
                <a:gd name="T39" fmla="*/ 616 h 853"/>
                <a:gd name="T40" fmla="*/ 129 w 400"/>
                <a:gd name="T41" fmla="*/ 559 h 853"/>
                <a:gd name="T42" fmla="*/ 108 w 400"/>
                <a:gd name="T43" fmla="*/ 532 h 853"/>
                <a:gd name="T44" fmla="*/ 46 w 400"/>
                <a:gd name="T45" fmla="*/ 519 h 853"/>
                <a:gd name="T46" fmla="*/ 22 w 400"/>
                <a:gd name="T47" fmla="*/ 480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00" h="853">
                  <a:moveTo>
                    <a:pt x="22" y="480"/>
                  </a:moveTo>
                  <a:cubicBezTo>
                    <a:pt x="36" y="443"/>
                    <a:pt x="46" y="407"/>
                    <a:pt x="62" y="374"/>
                  </a:cubicBezTo>
                  <a:cubicBezTo>
                    <a:pt x="97" y="302"/>
                    <a:pt x="136" y="232"/>
                    <a:pt x="171" y="161"/>
                  </a:cubicBezTo>
                  <a:cubicBezTo>
                    <a:pt x="190" y="123"/>
                    <a:pt x="204" y="82"/>
                    <a:pt x="220" y="43"/>
                  </a:cubicBezTo>
                  <a:cubicBezTo>
                    <a:pt x="222" y="38"/>
                    <a:pt x="224" y="33"/>
                    <a:pt x="226" y="28"/>
                  </a:cubicBezTo>
                  <a:cubicBezTo>
                    <a:pt x="240" y="2"/>
                    <a:pt x="251" y="0"/>
                    <a:pt x="270" y="23"/>
                  </a:cubicBezTo>
                  <a:cubicBezTo>
                    <a:pt x="303" y="64"/>
                    <a:pt x="338" y="104"/>
                    <a:pt x="368" y="148"/>
                  </a:cubicBezTo>
                  <a:cubicBezTo>
                    <a:pt x="400" y="194"/>
                    <a:pt x="384" y="248"/>
                    <a:pt x="336" y="276"/>
                  </a:cubicBezTo>
                  <a:cubicBezTo>
                    <a:pt x="292" y="302"/>
                    <a:pt x="245" y="323"/>
                    <a:pt x="205" y="353"/>
                  </a:cubicBezTo>
                  <a:cubicBezTo>
                    <a:pt x="177" y="375"/>
                    <a:pt x="157" y="407"/>
                    <a:pt x="134" y="436"/>
                  </a:cubicBezTo>
                  <a:cubicBezTo>
                    <a:pt x="124" y="449"/>
                    <a:pt x="131" y="457"/>
                    <a:pt x="146" y="461"/>
                  </a:cubicBezTo>
                  <a:cubicBezTo>
                    <a:pt x="188" y="469"/>
                    <a:pt x="224" y="491"/>
                    <a:pt x="257" y="517"/>
                  </a:cubicBezTo>
                  <a:cubicBezTo>
                    <a:pt x="285" y="539"/>
                    <a:pt x="291" y="564"/>
                    <a:pt x="269" y="592"/>
                  </a:cubicBezTo>
                  <a:cubicBezTo>
                    <a:pt x="236" y="634"/>
                    <a:pt x="199" y="673"/>
                    <a:pt x="163" y="713"/>
                  </a:cubicBezTo>
                  <a:cubicBezTo>
                    <a:pt x="132" y="747"/>
                    <a:pt x="99" y="779"/>
                    <a:pt x="68" y="812"/>
                  </a:cubicBezTo>
                  <a:cubicBezTo>
                    <a:pt x="60" y="820"/>
                    <a:pt x="56" y="831"/>
                    <a:pt x="48" y="838"/>
                  </a:cubicBezTo>
                  <a:cubicBezTo>
                    <a:pt x="41" y="844"/>
                    <a:pt x="30" y="853"/>
                    <a:pt x="23" y="851"/>
                  </a:cubicBezTo>
                  <a:cubicBezTo>
                    <a:pt x="14" y="849"/>
                    <a:pt x="2" y="837"/>
                    <a:pt x="1" y="829"/>
                  </a:cubicBezTo>
                  <a:cubicBezTo>
                    <a:pt x="0" y="810"/>
                    <a:pt x="0" y="787"/>
                    <a:pt x="8" y="771"/>
                  </a:cubicBezTo>
                  <a:cubicBezTo>
                    <a:pt x="37" y="718"/>
                    <a:pt x="71" y="668"/>
                    <a:pt x="102" y="616"/>
                  </a:cubicBezTo>
                  <a:cubicBezTo>
                    <a:pt x="112" y="598"/>
                    <a:pt x="122" y="579"/>
                    <a:pt x="129" y="559"/>
                  </a:cubicBezTo>
                  <a:cubicBezTo>
                    <a:pt x="137" y="538"/>
                    <a:pt x="131" y="530"/>
                    <a:pt x="108" y="532"/>
                  </a:cubicBezTo>
                  <a:cubicBezTo>
                    <a:pt x="86" y="535"/>
                    <a:pt x="63" y="536"/>
                    <a:pt x="46" y="519"/>
                  </a:cubicBezTo>
                  <a:cubicBezTo>
                    <a:pt x="37" y="508"/>
                    <a:pt x="31" y="494"/>
                    <a:pt x="22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4E6ACA1F-EA24-3E1A-EFA4-E5E05DFCE2CD}"/>
                </a:ext>
              </a:extLst>
            </p:cNvPr>
            <p:cNvSpPr/>
            <p:nvPr userDrawn="1"/>
          </p:nvSpPr>
          <p:spPr bwMode="auto">
            <a:xfrm>
              <a:off x="11288079" y="3449072"/>
              <a:ext cx="399571" cy="863848"/>
            </a:xfrm>
            <a:custGeom>
              <a:avLst/>
              <a:gdLst>
                <a:gd name="T0" fmla="*/ 0 w 317"/>
                <a:gd name="T1" fmla="*/ 618 h 685"/>
                <a:gd name="T2" fmla="*/ 34 w 317"/>
                <a:gd name="T3" fmla="*/ 596 h 685"/>
                <a:gd name="T4" fmla="*/ 86 w 317"/>
                <a:gd name="T5" fmla="*/ 557 h 685"/>
                <a:gd name="T6" fmla="*/ 130 w 317"/>
                <a:gd name="T7" fmla="*/ 398 h 685"/>
                <a:gd name="T8" fmla="*/ 142 w 317"/>
                <a:gd name="T9" fmla="*/ 113 h 685"/>
                <a:gd name="T10" fmla="*/ 123 w 317"/>
                <a:gd name="T11" fmla="*/ 65 h 685"/>
                <a:gd name="T12" fmla="*/ 124 w 317"/>
                <a:gd name="T13" fmla="*/ 37 h 685"/>
                <a:gd name="T14" fmla="*/ 230 w 317"/>
                <a:gd name="T15" fmla="*/ 27 h 685"/>
                <a:gd name="T16" fmla="*/ 297 w 317"/>
                <a:gd name="T17" fmla="*/ 140 h 685"/>
                <a:gd name="T18" fmla="*/ 308 w 317"/>
                <a:gd name="T19" fmla="*/ 441 h 685"/>
                <a:gd name="T20" fmla="*/ 227 w 317"/>
                <a:gd name="T21" fmla="*/ 607 h 685"/>
                <a:gd name="T22" fmla="*/ 216 w 317"/>
                <a:gd name="T23" fmla="*/ 615 h 685"/>
                <a:gd name="T24" fmla="*/ 146 w 317"/>
                <a:gd name="T25" fmla="*/ 667 h 685"/>
                <a:gd name="T26" fmla="*/ 106 w 317"/>
                <a:gd name="T27" fmla="*/ 666 h 685"/>
                <a:gd name="T28" fmla="*/ 88 w 317"/>
                <a:gd name="T29" fmla="*/ 650 h 685"/>
                <a:gd name="T30" fmla="*/ 30 w 317"/>
                <a:gd name="T31" fmla="*/ 624 h 685"/>
                <a:gd name="T32" fmla="*/ 0 w 317"/>
                <a:gd name="T33" fmla="*/ 618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7" h="685">
                  <a:moveTo>
                    <a:pt x="0" y="618"/>
                  </a:moveTo>
                  <a:cubicBezTo>
                    <a:pt x="7" y="600"/>
                    <a:pt x="21" y="596"/>
                    <a:pt x="34" y="596"/>
                  </a:cubicBezTo>
                  <a:cubicBezTo>
                    <a:pt x="62" y="596"/>
                    <a:pt x="79" y="580"/>
                    <a:pt x="86" y="557"/>
                  </a:cubicBezTo>
                  <a:cubicBezTo>
                    <a:pt x="103" y="504"/>
                    <a:pt x="118" y="451"/>
                    <a:pt x="130" y="398"/>
                  </a:cubicBezTo>
                  <a:cubicBezTo>
                    <a:pt x="152" y="304"/>
                    <a:pt x="152" y="209"/>
                    <a:pt x="142" y="113"/>
                  </a:cubicBezTo>
                  <a:cubicBezTo>
                    <a:pt x="140" y="95"/>
                    <a:pt x="138" y="78"/>
                    <a:pt x="123" y="65"/>
                  </a:cubicBezTo>
                  <a:cubicBezTo>
                    <a:pt x="114" y="57"/>
                    <a:pt x="115" y="46"/>
                    <a:pt x="124" y="37"/>
                  </a:cubicBezTo>
                  <a:cubicBezTo>
                    <a:pt x="157" y="3"/>
                    <a:pt x="192" y="0"/>
                    <a:pt x="230" y="27"/>
                  </a:cubicBezTo>
                  <a:cubicBezTo>
                    <a:pt x="268" y="55"/>
                    <a:pt x="292" y="93"/>
                    <a:pt x="297" y="140"/>
                  </a:cubicBezTo>
                  <a:cubicBezTo>
                    <a:pt x="307" y="240"/>
                    <a:pt x="317" y="341"/>
                    <a:pt x="308" y="441"/>
                  </a:cubicBezTo>
                  <a:cubicBezTo>
                    <a:pt x="302" y="506"/>
                    <a:pt x="280" y="565"/>
                    <a:pt x="227" y="607"/>
                  </a:cubicBezTo>
                  <a:cubicBezTo>
                    <a:pt x="223" y="610"/>
                    <a:pt x="220" y="613"/>
                    <a:pt x="216" y="615"/>
                  </a:cubicBezTo>
                  <a:cubicBezTo>
                    <a:pt x="187" y="625"/>
                    <a:pt x="167" y="647"/>
                    <a:pt x="146" y="667"/>
                  </a:cubicBezTo>
                  <a:cubicBezTo>
                    <a:pt x="128" y="685"/>
                    <a:pt x="125" y="684"/>
                    <a:pt x="106" y="666"/>
                  </a:cubicBezTo>
                  <a:cubicBezTo>
                    <a:pt x="100" y="661"/>
                    <a:pt x="93" y="656"/>
                    <a:pt x="88" y="650"/>
                  </a:cubicBezTo>
                  <a:cubicBezTo>
                    <a:pt x="72" y="634"/>
                    <a:pt x="54" y="623"/>
                    <a:pt x="30" y="624"/>
                  </a:cubicBezTo>
                  <a:cubicBezTo>
                    <a:pt x="21" y="624"/>
                    <a:pt x="11" y="620"/>
                    <a:pt x="0" y="6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2F2E6431-0CDA-1B3D-2048-80BC3B3F8AEF}"/>
                </a:ext>
              </a:extLst>
            </p:cNvPr>
            <p:cNvSpPr/>
            <p:nvPr userDrawn="1"/>
          </p:nvSpPr>
          <p:spPr bwMode="auto">
            <a:xfrm>
              <a:off x="10637714" y="3467964"/>
              <a:ext cx="197896" cy="591327"/>
            </a:xfrm>
            <a:custGeom>
              <a:avLst/>
              <a:gdLst>
                <a:gd name="T0" fmla="*/ 157 w 157"/>
                <a:gd name="T1" fmla="*/ 249 h 469"/>
                <a:gd name="T2" fmla="*/ 144 w 157"/>
                <a:gd name="T3" fmla="*/ 398 h 469"/>
                <a:gd name="T4" fmla="*/ 54 w 157"/>
                <a:gd name="T5" fmla="*/ 438 h 469"/>
                <a:gd name="T6" fmla="*/ 13 w 157"/>
                <a:gd name="T7" fmla="*/ 374 h 469"/>
                <a:gd name="T8" fmla="*/ 57 w 157"/>
                <a:gd name="T9" fmla="*/ 40 h 469"/>
                <a:gd name="T10" fmla="*/ 73 w 157"/>
                <a:gd name="T11" fmla="*/ 10 h 469"/>
                <a:gd name="T12" fmla="*/ 91 w 157"/>
                <a:gd name="T13" fmla="*/ 10 h 469"/>
                <a:gd name="T14" fmla="*/ 148 w 157"/>
                <a:gd name="T15" fmla="*/ 106 h 469"/>
                <a:gd name="T16" fmla="*/ 154 w 157"/>
                <a:gd name="T17" fmla="*/ 139 h 469"/>
                <a:gd name="T18" fmla="*/ 154 w 157"/>
                <a:gd name="T19" fmla="*/ 249 h 469"/>
                <a:gd name="T20" fmla="*/ 157 w 157"/>
                <a:gd name="T21" fmla="*/ 24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7" h="469">
                  <a:moveTo>
                    <a:pt x="157" y="249"/>
                  </a:moveTo>
                  <a:cubicBezTo>
                    <a:pt x="153" y="299"/>
                    <a:pt x="153" y="349"/>
                    <a:pt x="144" y="398"/>
                  </a:cubicBezTo>
                  <a:cubicBezTo>
                    <a:pt x="133" y="462"/>
                    <a:pt x="117" y="469"/>
                    <a:pt x="54" y="438"/>
                  </a:cubicBezTo>
                  <a:cubicBezTo>
                    <a:pt x="26" y="425"/>
                    <a:pt x="17" y="403"/>
                    <a:pt x="13" y="374"/>
                  </a:cubicBezTo>
                  <a:cubicBezTo>
                    <a:pt x="0" y="259"/>
                    <a:pt x="13" y="147"/>
                    <a:pt x="57" y="40"/>
                  </a:cubicBezTo>
                  <a:cubicBezTo>
                    <a:pt x="61" y="29"/>
                    <a:pt x="67" y="19"/>
                    <a:pt x="73" y="10"/>
                  </a:cubicBezTo>
                  <a:cubicBezTo>
                    <a:pt x="79" y="0"/>
                    <a:pt x="86" y="1"/>
                    <a:pt x="91" y="10"/>
                  </a:cubicBezTo>
                  <a:cubicBezTo>
                    <a:pt x="111" y="42"/>
                    <a:pt x="130" y="73"/>
                    <a:pt x="148" y="106"/>
                  </a:cubicBezTo>
                  <a:cubicBezTo>
                    <a:pt x="153" y="115"/>
                    <a:pt x="154" y="128"/>
                    <a:pt x="154" y="139"/>
                  </a:cubicBezTo>
                  <a:cubicBezTo>
                    <a:pt x="155" y="175"/>
                    <a:pt x="154" y="212"/>
                    <a:pt x="154" y="249"/>
                  </a:cubicBezTo>
                  <a:cubicBezTo>
                    <a:pt x="155" y="249"/>
                    <a:pt x="156" y="249"/>
                    <a:pt x="157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8222DD50-D94A-A2DD-F0BE-7E2AF6260260}"/>
                </a:ext>
              </a:extLst>
            </p:cNvPr>
            <p:cNvSpPr/>
            <p:nvPr userDrawn="1"/>
          </p:nvSpPr>
          <p:spPr bwMode="auto">
            <a:xfrm>
              <a:off x="10541836" y="1498920"/>
              <a:ext cx="385874" cy="202619"/>
            </a:xfrm>
            <a:custGeom>
              <a:avLst/>
              <a:gdLst>
                <a:gd name="T0" fmla="*/ 0 w 306"/>
                <a:gd name="T1" fmla="*/ 155 h 161"/>
                <a:gd name="T2" fmla="*/ 18 w 306"/>
                <a:gd name="T3" fmla="*/ 139 h 161"/>
                <a:gd name="T4" fmla="*/ 251 w 306"/>
                <a:gd name="T5" fmla="*/ 17 h 161"/>
                <a:gd name="T6" fmla="*/ 255 w 306"/>
                <a:gd name="T7" fmla="*/ 16 h 161"/>
                <a:gd name="T8" fmla="*/ 294 w 306"/>
                <a:gd name="T9" fmla="*/ 21 h 161"/>
                <a:gd name="T10" fmla="*/ 274 w 306"/>
                <a:gd name="T11" fmla="*/ 76 h 161"/>
                <a:gd name="T12" fmla="*/ 29 w 306"/>
                <a:gd name="T13" fmla="*/ 159 h 161"/>
                <a:gd name="T14" fmla="*/ 3 w 306"/>
                <a:gd name="T15" fmla="*/ 161 h 161"/>
                <a:gd name="T16" fmla="*/ 0 w 306"/>
                <a:gd name="T17" fmla="*/ 15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6" h="161">
                  <a:moveTo>
                    <a:pt x="0" y="155"/>
                  </a:moveTo>
                  <a:cubicBezTo>
                    <a:pt x="6" y="149"/>
                    <a:pt x="11" y="142"/>
                    <a:pt x="18" y="139"/>
                  </a:cubicBezTo>
                  <a:cubicBezTo>
                    <a:pt x="96" y="98"/>
                    <a:pt x="173" y="58"/>
                    <a:pt x="251" y="17"/>
                  </a:cubicBezTo>
                  <a:cubicBezTo>
                    <a:pt x="252" y="17"/>
                    <a:pt x="254" y="16"/>
                    <a:pt x="255" y="16"/>
                  </a:cubicBezTo>
                  <a:cubicBezTo>
                    <a:pt x="268" y="15"/>
                    <a:pt x="285" y="0"/>
                    <a:pt x="294" y="21"/>
                  </a:cubicBezTo>
                  <a:cubicBezTo>
                    <a:pt x="306" y="47"/>
                    <a:pt x="298" y="67"/>
                    <a:pt x="274" y="76"/>
                  </a:cubicBezTo>
                  <a:cubicBezTo>
                    <a:pt x="193" y="106"/>
                    <a:pt x="114" y="141"/>
                    <a:pt x="29" y="159"/>
                  </a:cubicBezTo>
                  <a:cubicBezTo>
                    <a:pt x="21" y="160"/>
                    <a:pt x="12" y="160"/>
                    <a:pt x="3" y="161"/>
                  </a:cubicBezTo>
                  <a:cubicBezTo>
                    <a:pt x="2" y="159"/>
                    <a:pt x="1" y="157"/>
                    <a:pt x="0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DE1B3EE1-8538-9BDD-3E9C-7E7380D0DFA8}"/>
              </a:ext>
            </a:extLst>
          </p:cNvPr>
          <p:cNvSpPr/>
          <p:nvPr/>
        </p:nvSpPr>
        <p:spPr>
          <a:xfrm>
            <a:off x="0" y="3616823"/>
            <a:ext cx="12192000" cy="3257524"/>
          </a:xfrm>
          <a:prstGeom prst="rect">
            <a:avLst/>
          </a:prstGeom>
          <a:blipFill dpi="0" rotWithShape="1">
            <a:blip r:embed="rId3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7FB707F0-1AF0-1BD6-2414-17F317E04D76}"/>
              </a:ext>
            </a:extLst>
          </p:cNvPr>
          <p:cNvGrpSpPr>
            <a:grpSpLocks noChangeAspect="1"/>
          </p:cNvGrpSpPr>
          <p:nvPr/>
        </p:nvGrpSpPr>
        <p:grpSpPr>
          <a:xfrm>
            <a:off x="376481" y="291475"/>
            <a:ext cx="3451600" cy="955470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C8503E03-1863-B6AA-EF54-E683354BD6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236CA431-EA18-4D11-8C21-A05C6541089B}"/>
                </a:ext>
              </a:extLst>
            </p:cNvPr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20" name="Freeform 41">
                <a:extLst>
                  <a:ext uri="{FF2B5EF4-FFF2-40B4-BE49-F238E27FC236}">
                    <a16:creationId xmlns:a16="http://schemas.microsoft.com/office/drawing/2014/main" id="{EA267A07-5A0C-EA4A-91CC-63CFC8102F49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43">
                <a:extLst>
                  <a:ext uri="{FF2B5EF4-FFF2-40B4-BE49-F238E27FC236}">
                    <a16:creationId xmlns:a16="http://schemas.microsoft.com/office/drawing/2014/main" id="{FAA34882-2C9B-7538-A1F3-7B249B929933}"/>
                  </a:ext>
                </a:extLst>
              </p:cNvPr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44">
                <a:extLst>
                  <a:ext uri="{FF2B5EF4-FFF2-40B4-BE49-F238E27FC236}">
                    <a16:creationId xmlns:a16="http://schemas.microsoft.com/office/drawing/2014/main" id="{0BC2D42F-E767-CE5E-5ECB-45D4B9405EC3}"/>
                  </a:ext>
                </a:extLst>
              </p:cNvPr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45">
                <a:extLst>
                  <a:ext uri="{FF2B5EF4-FFF2-40B4-BE49-F238E27FC236}">
                    <a16:creationId xmlns:a16="http://schemas.microsoft.com/office/drawing/2014/main" id="{446E7B0F-B052-F624-209D-AC4B11DB2FF9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46">
                <a:extLst>
                  <a:ext uri="{FF2B5EF4-FFF2-40B4-BE49-F238E27FC236}">
                    <a16:creationId xmlns:a16="http://schemas.microsoft.com/office/drawing/2014/main" id="{BA5AF4B3-68F8-34C1-C3AE-83C1C9910989}"/>
                  </a:ext>
                </a:extLst>
              </p:cNvPr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47">
                <a:extLst>
                  <a:ext uri="{FF2B5EF4-FFF2-40B4-BE49-F238E27FC236}">
                    <a16:creationId xmlns:a16="http://schemas.microsoft.com/office/drawing/2014/main" id="{32D1A541-B079-7D07-2E96-290D310FBF17}"/>
                  </a:ext>
                </a:extLst>
              </p:cNvPr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48">
                <a:extLst>
                  <a:ext uri="{FF2B5EF4-FFF2-40B4-BE49-F238E27FC236}">
                    <a16:creationId xmlns:a16="http://schemas.microsoft.com/office/drawing/2014/main" id="{70D8A58B-D34B-6E80-B91E-D275A71C64E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49">
                <a:extLst>
                  <a:ext uri="{FF2B5EF4-FFF2-40B4-BE49-F238E27FC236}">
                    <a16:creationId xmlns:a16="http://schemas.microsoft.com/office/drawing/2014/main" id="{1F523AA5-0499-2696-D394-A2214E8E5CB2}"/>
                  </a:ext>
                </a:extLst>
              </p:cNvPr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50">
                <a:extLst>
                  <a:ext uri="{FF2B5EF4-FFF2-40B4-BE49-F238E27FC236}">
                    <a16:creationId xmlns:a16="http://schemas.microsoft.com/office/drawing/2014/main" id="{056E6D4D-40A1-C460-A135-0A126DF146A3}"/>
                  </a:ext>
                </a:extLst>
              </p:cNvPr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51">
                <a:extLst>
                  <a:ext uri="{FF2B5EF4-FFF2-40B4-BE49-F238E27FC236}">
                    <a16:creationId xmlns:a16="http://schemas.microsoft.com/office/drawing/2014/main" id="{DD1498F9-B0CB-4AB8-EA17-EEC276A6A57D}"/>
                  </a:ext>
                </a:extLst>
              </p:cNvPr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52">
                <a:extLst>
                  <a:ext uri="{FF2B5EF4-FFF2-40B4-BE49-F238E27FC236}">
                    <a16:creationId xmlns:a16="http://schemas.microsoft.com/office/drawing/2014/main" id="{86D6463D-D6D7-022C-333D-6DD304BDC1FE}"/>
                  </a:ext>
                </a:extLst>
              </p:cNvPr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53">
                <a:extLst>
                  <a:ext uri="{FF2B5EF4-FFF2-40B4-BE49-F238E27FC236}">
                    <a16:creationId xmlns:a16="http://schemas.microsoft.com/office/drawing/2014/main" id="{FB1FCE17-41BF-3DF8-FE08-66B2F3082F00}"/>
                  </a:ext>
                </a:extLst>
              </p:cNvPr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54">
                <a:extLst>
                  <a:ext uri="{FF2B5EF4-FFF2-40B4-BE49-F238E27FC236}">
                    <a16:creationId xmlns:a16="http://schemas.microsoft.com/office/drawing/2014/main" id="{C9326B12-21C8-BC9D-08FC-461A3074B832}"/>
                  </a:ext>
                </a:extLst>
              </p:cNvPr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55">
                <a:extLst>
                  <a:ext uri="{FF2B5EF4-FFF2-40B4-BE49-F238E27FC236}">
                    <a16:creationId xmlns:a16="http://schemas.microsoft.com/office/drawing/2014/main" id="{2630AB7E-7F62-DA7E-CBCF-E32A26DA4AE8}"/>
                  </a:ext>
                </a:extLst>
              </p:cNvPr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56">
                <a:extLst>
                  <a:ext uri="{FF2B5EF4-FFF2-40B4-BE49-F238E27FC236}">
                    <a16:creationId xmlns:a16="http://schemas.microsoft.com/office/drawing/2014/main" id="{4DB7892E-7D04-D6F6-4803-D5E9C86D45BB}"/>
                  </a:ext>
                </a:extLst>
              </p:cNvPr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57">
                <a:extLst>
                  <a:ext uri="{FF2B5EF4-FFF2-40B4-BE49-F238E27FC236}">
                    <a16:creationId xmlns:a16="http://schemas.microsoft.com/office/drawing/2014/main" id="{5CCD1D83-4005-6C97-A190-D0013EBEA077}"/>
                  </a:ext>
                </a:extLst>
              </p:cNvPr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58">
                <a:extLst>
                  <a:ext uri="{FF2B5EF4-FFF2-40B4-BE49-F238E27FC236}">
                    <a16:creationId xmlns:a16="http://schemas.microsoft.com/office/drawing/2014/main" id="{9399F5F3-B051-8436-C198-88F34F772561}"/>
                  </a:ext>
                </a:extLst>
              </p:cNvPr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59">
                <a:extLst>
                  <a:ext uri="{FF2B5EF4-FFF2-40B4-BE49-F238E27FC236}">
                    <a16:creationId xmlns:a16="http://schemas.microsoft.com/office/drawing/2014/main" id="{E85C7B17-F1AD-4763-3284-D667E7BF975B}"/>
                  </a:ext>
                </a:extLst>
              </p:cNvPr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60">
                <a:extLst>
                  <a:ext uri="{FF2B5EF4-FFF2-40B4-BE49-F238E27FC236}">
                    <a16:creationId xmlns:a16="http://schemas.microsoft.com/office/drawing/2014/main" id="{6299375A-631B-7E8D-6096-8ECE0E72A932}"/>
                  </a:ext>
                </a:extLst>
              </p:cNvPr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61">
                <a:extLst>
                  <a:ext uri="{FF2B5EF4-FFF2-40B4-BE49-F238E27FC236}">
                    <a16:creationId xmlns:a16="http://schemas.microsoft.com/office/drawing/2014/main" id="{77F98434-69C4-AB8D-E5B6-8BB45B9C72B2}"/>
                  </a:ext>
                </a:extLst>
              </p:cNvPr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62">
                <a:extLst>
                  <a:ext uri="{FF2B5EF4-FFF2-40B4-BE49-F238E27FC236}">
                    <a16:creationId xmlns:a16="http://schemas.microsoft.com/office/drawing/2014/main" id="{3007E3C7-0B57-2BDE-F49E-3023B616A580}"/>
                  </a:ext>
                </a:extLst>
              </p:cNvPr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Freeform 63">
                <a:extLst>
                  <a:ext uri="{FF2B5EF4-FFF2-40B4-BE49-F238E27FC236}">
                    <a16:creationId xmlns:a16="http://schemas.microsoft.com/office/drawing/2014/main" id="{2A0143F9-ADCA-9783-8BAC-DE188CAEF421}"/>
                  </a:ext>
                </a:extLst>
              </p:cNvPr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reeform 64">
                <a:extLst>
                  <a:ext uri="{FF2B5EF4-FFF2-40B4-BE49-F238E27FC236}">
                    <a16:creationId xmlns:a16="http://schemas.microsoft.com/office/drawing/2014/main" id="{82FB4F90-3825-C9F9-5928-C74B8D88144C}"/>
                  </a:ext>
                </a:extLst>
              </p:cNvPr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Freeform 67">
                <a:extLst>
                  <a:ext uri="{FF2B5EF4-FFF2-40B4-BE49-F238E27FC236}">
                    <a16:creationId xmlns:a16="http://schemas.microsoft.com/office/drawing/2014/main" id="{D2FF9880-6BEE-32FA-FB47-1E53FFBA903E}"/>
                  </a:ext>
                </a:extLst>
              </p:cNvPr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68">
                <a:extLst>
                  <a:ext uri="{FF2B5EF4-FFF2-40B4-BE49-F238E27FC236}">
                    <a16:creationId xmlns:a16="http://schemas.microsoft.com/office/drawing/2014/main" id="{37379350-6BC2-690A-050D-8763BBC7C5F5}"/>
                  </a:ext>
                </a:extLst>
              </p:cNvPr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69">
                <a:extLst>
                  <a:ext uri="{FF2B5EF4-FFF2-40B4-BE49-F238E27FC236}">
                    <a16:creationId xmlns:a16="http://schemas.microsoft.com/office/drawing/2014/main" id="{642E0985-C8D0-4864-D8C5-ED3BF65A8155}"/>
                  </a:ext>
                </a:extLst>
              </p:cNvPr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任意多边形 102">
              <a:extLst>
                <a:ext uri="{FF2B5EF4-FFF2-40B4-BE49-F238E27FC236}">
                  <a16:creationId xmlns:a16="http://schemas.microsoft.com/office/drawing/2014/main" id="{93062059-5275-C712-E564-FD18FB89406A}"/>
                </a:ext>
              </a:extLst>
            </p:cNvPr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8AFA83E9-18AC-DDD9-5649-03D91136AABC}"/>
              </a:ext>
            </a:extLst>
          </p:cNvPr>
          <p:cNvSpPr txBox="1"/>
          <p:nvPr/>
        </p:nvSpPr>
        <p:spPr>
          <a:xfrm>
            <a:off x="868710" y="1609854"/>
            <a:ext cx="8115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获取 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PPT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 文件请访问</a:t>
            </a:r>
            <a:endParaRPr lang="en-US" altLang="zh-CN" sz="2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DD68000-50B7-0CFB-6FC9-BCDD4A21DA43}"/>
              </a:ext>
            </a:extLst>
          </p:cNvPr>
          <p:cNvSpPr txBox="1"/>
          <p:nvPr/>
        </p:nvSpPr>
        <p:spPr>
          <a:xfrm>
            <a:off x="868710" y="3135469"/>
            <a:ext cx="8115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欢迎大家 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Follow 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和 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Star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9CC42325-6412-DDA9-A70A-66F1CBB6B243}"/>
              </a:ext>
            </a:extLst>
          </p:cNvPr>
          <p:cNvSpPr txBox="1"/>
          <p:nvPr/>
        </p:nvSpPr>
        <p:spPr>
          <a:xfrm>
            <a:off x="868710" y="2306367"/>
            <a:ext cx="8115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400" dirty="0">
                <a:latin typeface="华文仿宋" panose="02010600040101010101" pitchFamily="2" charset="-122"/>
                <a:ea typeface="华文仿宋" panose="02010600040101010101" pitchFamily="2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https://github.com/Tang1705/BJTU-Graduation-Design-2021</a:t>
            </a:r>
            <a:endParaRPr lang="en-US" altLang="zh-CN" sz="2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423869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7117251" y="723900"/>
            <a:ext cx="5651500" cy="5410200"/>
          </a:xfrm>
        </p:spPr>
        <p:txBody>
          <a:bodyPr/>
          <a:lstStyle/>
          <a:p>
            <a:r>
              <a:rPr lang="zh-CN" altLang="en-US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项目简介</a:t>
            </a:r>
            <a:endParaRPr lang="en-US" altLang="zh-CN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相关工作</a:t>
            </a:r>
            <a:endParaRPr lang="en-US" altLang="zh-CN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研究内容</a:t>
            </a:r>
            <a:endParaRPr lang="en-US" altLang="zh-CN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研究成果</a:t>
            </a:r>
            <a:endParaRPr lang="en-US" altLang="zh-CN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项目总结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3687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617A08D3-AE7B-D2DC-D91C-295341635D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24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153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63FC4F6-2B2C-CD48-B347-EFC648D7E4D5}"/>
              </a:ext>
            </a:extLst>
          </p:cNvPr>
          <p:cNvSpPr txBox="1"/>
          <p:nvPr/>
        </p:nvSpPr>
        <p:spPr>
          <a:xfrm>
            <a:off x="1414914" y="-12705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CF63E4FB-5431-632D-E8C7-39C0B8C7D7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041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807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无&quot;,&quot;HeaderHeight&quot;:10.857142857142783,&quot;FooterHeight&quot;:2.4000000000000004,&quot;SideMargin&quot;:3.6,&quot;TopMargin&quot;:0.0,&quot;BottomMargin&quot;:0.0,&quot;IntervalMargin&quot;:2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推荐配色方案（一）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交大">
      <a:majorFont>
        <a:latin typeface="Arial Black"/>
        <a:ea typeface="方正大标宋简体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14700</TotalTime>
  <Words>107</Words>
  <Application>Microsoft Macintosh PowerPoint</Application>
  <PresentationFormat>宽屏</PresentationFormat>
  <Paragraphs>45</Paragraphs>
  <Slides>15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华文仿宋</vt:lpstr>
      <vt:lpstr>Calibri</vt:lpstr>
      <vt:lpstr>等线</vt:lpstr>
      <vt:lpstr>Arial Black</vt:lpstr>
      <vt:lpstr>Arial</vt:lpstr>
      <vt:lpstr>微软雅黑</vt:lpstr>
      <vt:lpstr>华文仿宋</vt:lpstr>
      <vt:lpstr>锐字真言体免费商用</vt:lpstr>
      <vt:lpstr>方正启体简体</vt:lpstr>
      <vt:lpstr>方正大标宋简体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北京交通大学答辩 PPT 模板</dc:title>
  <dc:subject/>
  <dc:creator>唐麒</dc:creator>
  <cp:keywords/>
  <dc:description/>
  <cp:lastModifiedBy>唐 麒</cp:lastModifiedBy>
  <cp:revision>1057</cp:revision>
  <dcterms:created xsi:type="dcterms:W3CDTF">2020-04-14T13:29:00Z</dcterms:created>
  <dcterms:modified xsi:type="dcterms:W3CDTF">2022-05-28T08:28:11Z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